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7.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8.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0.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1.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2.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3.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4.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6.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4" r:id="rId2"/>
    <p:sldMasterId id="2147483733" r:id="rId3"/>
    <p:sldMasterId id="2147483746" r:id="rId4"/>
    <p:sldMasterId id="2147483760" r:id="rId5"/>
    <p:sldMasterId id="2147483773" r:id="rId6"/>
    <p:sldMasterId id="2147483786" r:id="rId7"/>
    <p:sldMasterId id="2147483800" r:id="rId8"/>
    <p:sldMasterId id="2147483814" r:id="rId9"/>
    <p:sldMasterId id="2147483828" r:id="rId10"/>
    <p:sldMasterId id="2147483842" r:id="rId11"/>
    <p:sldMasterId id="2147483856" r:id="rId12"/>
    <p:sldMasterId id="2147483870" r:id="rId13"/>
    <p:sldMasterId id="2147483884" r:id="rId14"/>
    <p:sldMasterId id="2147483898" r:id="rId15"/>
    <p:sldMasterId id="2147483911" r:id="rId16"/>
    <p:sldMasterId id="2147483924" r:id="rId17"/>
    <p:sldMasterId id="2147483937" r:id="rId18"/>
    <p:sldMasterId id="2147483950" r:id="rId19"/>
    <p:sldMasterId id="2147483963" r:id="rId20"/>
    <p:sldMasterId id="2147483994" r:id="rId21"/>
    <p:sldMasterId id="2147484007" r:id="rId22"/>
    <p:sldMasterId id="2147484021" r:id="rId23"/>
    <p:sldMasterId id="2147484035" r:id="rId24"/>
    <p:sldMasterId id="2147484048" r:id="rId25"/>
    <p:sldMasterId id="2147484063" r:id="rId26"/>
    <p:sldMasterId id="2147484078" r:id="rId27"/>
  </p:sldMasterIdLst>
  <p:notesMasterIdLst>
    <p:notesMasterId r:id="rId45"/>
  </p:notesMasterIdLst>
  <p:handoutMasterIdLst>
    <p:handoutMasterId r:id="rId46"/>
  </p:handoutMasterIdLst>
  <p:sldIdLst>
    <p:sldId id="350" r:id="rId28"/>
    <p:sldId id="384" r:id="rId29"/>
    <p:sldId id="360" r:id="rId30"/>
    <p:sldId id="383" r:id="rId31"/>
    <p:sldId id="377" r:id="rId32"/>
    <p:sldId id="385" r:id="rId33"/>
    <p:sldId id="380" r:id="rId34"/>
    <p:sldId id="379" r:id="rId35"/>
    <p:sldId id="352" r:id="rId36"/>
    <p:sldId id="378" r:id="rId37"/>
    <p:sldId id="343" r:id="rId38"/>
    <p:sldId id="386" r:id="rId39"/>
    <p:sldId id="387" r:id="rId40"/>
    <p:sldId id="388" r:id="rId41"/>
    <p:sldId id="362" r:id="rId42"/>
    <p:sldId id="363" r:id="rId43"/>
    <p:sldId id="353" r:id="rId44"/>
  </p:sldIdLst>
  <p:sldSz cx="14630400" cy="9144000"/>
  <p:notesSz cx="9236075" cy="6950075"/>
  <p:defaultTextStyle>
    <a:defPPr>
      <a:defRPr lang="en-US"/>
    </a:defPPr>
    <a:lvl1pPr marL="0" algn="l" defTabSz="1300173" rtl="0" eaLnBrk="1" latinLnBrk="0" hangingPunct="1">
      <a:defRPr sz="2700" kern="1200">
        <a:solidFill>
          <a:schemeClr val="tx1"/>
        </a:solidFill>
        <a:latin typeface="+mn-lt"/>
        <a:ea typeface="+mn-ea"/>
        <a:cs typeface="+mn-cs"/>
      </a:defRPr>
    </a:lvl1pPr>
    <a:lvl2pPr marL="650086" algn="l" defTabSz="1300173" rtl="0" eaLnBrk="1" latinLnBrk="0" hangingPunct="1">
      <a:defRPr sz="2700" kern="1200">
        <a:solidFill>
          <a:schemeClr val="tx1"/>
        </a:solidFill>
        <a:latin typeface="+mn-lt"/>
        <a:ea typeface="+mn-ea"/>
        <a:cs typeface="+mn-cs"/>
      </a:defRPr>
    </a:lvl2pPr>
    <a:lvl3pPr marL="1300173" algn="l" defTabSz="1300173" rtl="0" eaLnBrk="1" latinLnBrk="0" hangingPunct="1">
      <a:defRPr sz="2700" kern="1200">
        <a:solidFill>
          <a:schemeClr val="tx1"/>
        </a:solidFill>
        <a:latin typeface="+mn-lt"/>
        <a:ea typeface="+mn-ea"/>
        <a:cs typeface="+mn-cs"/>
      </a:defRPr>
    </a:lvl3pPr>
    <a:lvl4pPr marL="1950262" algn="l" defTabSz="1300173" rtl="0" eaLnBrk="1" latinLnBrk="0" hangingPunct="1">
      <a:defRPr sz="2700" kern="1200">
        <a:solidFill>
          <a:schemeClr val="tx1"/>
        </a:solidFill>
        <a:latin typeface="+mn-lt"/>
        <a:ea typeface="+mn-ea"/>
        <a:cs typeface="+mn-cs"/>
      </a:defRPr>
    </a:lvl4pPr>
    <a:lvl5pPr marL="2600343" algn="l" defTabSz="1300173" rtl="0" eaLnBrk="1" latinLnBrk="0" hangingPunct="1">
      <a:defRPr sz="2700" kern="1200">
        <a:solidFill>
          <a:schemeClr val="tx1"/>
        </a:solidFill>
        <a:latin typeface="+mn-lt"/>
        <a:ea typeface="+mn-ea"/>
        <a:cs typeface="+mn-cs"/>
      </a:defRPr>
    </a:lvl5pPr>
    <a:lvl6pPr marL="3250441" algn="l" defTabSz="1300173" rtl="0" eaLnBrk="1" latinLnBrk="0" hangingPunct="1">
      <a:defRPr sz="2700" kern="1200">
        <a:solidFill>
          <a:schemeClr val="tx1"/>
        </a:solidFill>
        <a:latin typeface="+mn-lt"/>
        <a:ea typeface="+mn-ea"/>
        <a:cs typeface="+mn-cs"/>
      </a:defRPr>
    </a:lvl6pPr>
    <a:lvl7pPr marL="3900527" algn="l" defTabSz="1300173" rtl="0" eaLnBrk="1" latinLnBrk="0" hangingPunct="1">
      <a:defRPr sz="2700" kern="1200">
        <a:solidFill>
          <a:schemeClr val="tx1"/>
        </a:solidFill>
        <a:latin typeface="+mn-lt"/>
        <a:ea typeface="+mn-ea"/>
        <a:cs typeface="+mn-cs"/>
      </a:defRPr>
    </a:lvl7pPr>
    <a:lvl8pPr marL="4550594" algn="l" defTabSz="1300173" rtl="0" eaLnBrk="1" latinLnBrk="0" hangingPunct="1">
      <a:defRPr sz="2700" kern="1200">
        <a:solidFill>
          <a:schemeClr val="tx1"/>
        </a:solidFill>
        <a:latin typeface="+mn-lt"/>
        <a:ea typeface="+mn-ea"/>
        <a:cs typeface="+mn-cs"/>
      </a:defRPr>
    </a:lvl8pPr>
    <a:lvl9pPr marL="5200693" algn="l" defTabSz="1300173"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66CC"/>
    <a:srgbClr val="00CC00"/>
    <a:srgbClr val="808080"/>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458" autoAdjust="0"/>
  </p:normalViewPr>
  <p:slideViewPr>
    <p:cSldViewPr>
      <p:cViewPr>
        <p:scale>
          <a:sx n="70" d="100"/>
          <a:sy n="70" d="100"/>
        </p:scale>
        <p:origin x="-1584" y="-810"/>
      </p:cViewPr>
      <p:guideLst>
        <p:guide orient="horz" pos="2880"/>
        <p:guide pos="4608"/>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2.xml"/><Relationship Id="rId41"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4.xml"/><Relationship Id="rId44"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viewProps" Target="view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930" cy="347819"/>
          </a:xfrm>
          <a:prstGeom prst="rect">
            <a:avLst/>
          </a:prstGeom>
        </p:spPr>
        <p:txBody>
          <a:bodyPr vert="horz" lIns="90763" tIns="45382" rIns="90763" bIns="45382" rtlCol="0"/>
          <a:lstStyle>
            <a:lvl1pPr algn="l">
              <a:defRPr sz="1200"/>
            </a:lvl1pPr>
          </a:lstStyle>
          <a:p>
            <a:endParaRPr lang="en-US"/>
          </a:p>
        </p:txBody>
      </p:sp>
      <p:sp>
        <p:nvSpPr>
          <p:cNvPr id="3" name="Date Placeholder 2"/>
          <p:cNvSpPr>
            <a:spLocks noGrp="1"/>
          </p:cNvSpPr>
          <p:nvPr>
            <p:ph type="dt" sz="quarter" idx="1"/>
          </p:nvPr>
        </p:nvSpPr>
        <p:spPr>
          <a:xfrm>
            <a:off x="5231569" y="0"/>
            <a:ext cx="4002930" cy="347819"/>
          </a:xfrm>
          <a:prstGeom prst="rect">
            <a:avLst/>
          </a:prstGeom>
        </p:spPr>
        <p:txBody>
          <a:bodyPr vert="horz" lIns="90763" tIns="45382" rIns="90763" bIns="45382" rtlCol="0"/>
          <a:lstStyle>
            <a:lvl1pPr algn="r">
              <a:defRPr sz="1200"/>
            </a:lvl1pPr>
          </a:lstStyle>
          <a:p>
            <a:fld id="{3DB5CD37-03E6-4629-B854-7789B060331F}" type="datetimeFigureOut">
              <a:rPr lang="en-US" smtClean="0"/>
              <a:t>4/28/2015</a:t>
            </a:fld>
            <a:endParaRPr lang="en-US"/>
          </a:p>
        </p:txBody>
      </p:sp>
      <p:sp>
        <p:nvSpPr>
          <p:cNvPr id="4" name="Footer Placeholder 3"/>
          <p:cNvSpPr>
            <a:spLocks noGrp="1"/>
          </p:cNvSpPr>
          <p:nvPr>
            <p:ph type="ftr" sz="quarter" idx="2"/>
          </p:nvPr>
        </p:nvSpPr>
        <p:spPr>
          <a:xfrm>
            <a:off x="1" y="6600683"/>
            <a:ext cx="4002930" cy="347819"/>
          </a:xfrm>
          <a:prstGeom prst="rect">
            <a:avLst/>
          </a:prstGeom>
        </p:spPr>
        <p:txBody>
          <a:bodyPr vert="horz" lIns="90763" tIns="45382" rIns="90763" bIns="45382" rtlCol="0" anchor="b"/>
          <a:lstStyle>
            <a:lvl1pPr algn="l">
              <a:defRPr sz="1200"/>
            </a:lvl1pPr>
          </a:lstStyle>
          <a:p>
            <a:endParaRPr lang="en-US"/>
          </a:p>
        </p:txBody>
      </p:sp>
      <p:sp>
        <p:nvSpPr>
          <p:cNvPr id="5" name="Slide Number Placeholder 4"/>
          <p:cNvSpPr>
            <a:spLocks noGrp="1"/>
          </p:cNvSpPr>
          <p:nvPr>
            <p:ph type="sldNum" sz="quarter" idx="3"/>
          </p:nvPr>
        </p:nvSpPr>
        <p:spPr>
          <a:xfrm>
            <a:off x="5231569" y="6600683"/>
            <a:ext cx="4002930" cy="347819"/>
          </a:xfrm>
          <a:prstGeom prst="rect">
            <a:avLst/>
          </a:prstGeom>
        </p:spPr>
        <p:txBody>
          <a:bodyPr vert="horz" lIns="90763" tIns="45382" rIns="90763" bIns="45382" rtlCol="0" anchor="b"/>
          <a:lstStyle>
            <a:lvl1pPr algn="r">
              <a:defRPr sz="1200"/>
            </a:lvl1pPr>
          </a:lstStyle>
          <a:p>
            <a:fld id="{D8009AC0-1190-4A65-94D4-1EA8B12232FF}" type="slidenum">
              <a:rPr lang="en-US" smtClean="0"/>
              <a:t>‹#›</a:t>
            </a:fld>
            <a:endParaRPr lang="en-US"/>
          </a:p>
        </p:txBody>
      </p:sp>
    </p:spTree>
    <p:extLst>
      <p:ext uri="{BB962C8B-B14F-4D97-AF65-F5344CB8AC3E}">
        <p14:creationId xmlns:p14="http://schemas.microsoft.com/office/powerpoint/2010/main" val="4173313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930" cy="347819"/>
          </a:xfrm>
          <a:prstGeom prst="rect">
            <a:avLst/>
          </a:prstGeom>
        </p:spPr>
        <p:txBody>
          <a:bodyPr vert="horz" lIns="90763" tIns="45382" rIns="90763" bIns="45382" rtlCol="0"/>
          <a:lstStyle>
            <a:lvl1pPr algn="l">
              <a:defRPr sz="1200"/>
            </a:lvl1pPr>
          </a:lstStyle>
          <a:p>
            <a:endParaRPr lang="en-US" dirty="0"/>
          </a:p>
        </p:txBody>
      </p:sp>
      <p:sp>
        <p:nvSpPr>
          <p:cNvPr id="3" name="Date Placeholder 2"/>
          <p:cNvSpPr>
            <a:spLocks noGrp="1"/>
          </p:cNvSpPr>
          <p:nvPr>
            <p:ph type="dt" idx="1"/>
          </p:nvPr>
        </p:nvSpPr>
        <p:spPr>
          <a:xfrm>
            <a:off x="5231569" y="0"/>
            <a:ext cx="4002930" cy="347819"/>
          </a:xfrm>
          <a:prstGeom prst="rect">
            <a:avLst/>
          </a:prstGeom>
        </p:spPr>
        <p:txBody>
          <a:bodyPr vert="horz" lIns="90763" tIns="45382" rIns="90763" bIns="45382" rtlCol="0"/>
          <a:lstStyle>
            <a:lvl1pPr algn="r">
              <a:defRPr sz="1200"/>
            </a:lvl1pPr>
          </a:lstStyle>
          <a:p>
            <a:fld id="{4078F6C5-ED42-44C1-9EB7-5454FD8DF696}" type="datetimeFigureOut">
              <a:rPr lang="en-US" smtClean="0"/>
              <a:t>4/28/2015</a:t>
            </a:fld>
            <a:endParaRPr lang="en-US" dirty="0"/>
          </a:p>
        </p:txBody>
      </p:sp>
      <p:sp>
        <p:nvSpPr>
          <p:cNvPr id="4" name="Slide Image Placeholder 3"/>
          <p:cNvSpPr>
            <a:spLocks noGrp="1" noRot="1" noChangeAspect="1"/>
          </p:cNvSpPr>
          <p:nvPr>
            <p:ph type="sldImg" idx="2"/>
          </p:nvPr>
        </p:nvSpPr>
        <p:spPr>
          <a:xfrm>
            <a:off x="2741613" y="868363"/>
            <a:ext cx="3752850" cy="2344737"/>
          </a:xfrm>
          <a:prstGeom prst="rect">
            <a:avLst/>
          </a:prstGeom>
          <a:noFill/>
          <a:ln w="12700">
            <a:solidFill>
              <a:prstClr val="black"/>
            </a:solidFill>
          </a:ln>
        </p:spPr>
        <p:txBody>
          <a:bodyPr vert="horz" lIns="90763" tIns="45382" rIns="90763" bIns="45382" rtlCol="0" anchor="ctr"/>
          <a:lstStyle/>
          <a:p>
            <a:endParaRPr lang="en-US" dirty="0"/>
          </a:p>
        </p:txBody>
      </p:sp>
      <p:sp>
        <p:nvSpPr>
          <p:cNvPr id="5" name="Notes Placeholder 4"/>
          <p:cNvSpPr>
            <a:spLocks noGrp="1"/>
          </p:cNvSpPr>
          <p:nvPr>
            <p:ph type="body" sz="quarter" idx="3"/>
          </p:nvPr>
        </p:nvSpPr>
        <p:spPr>
          <a:xfrm>
            <a:off x="924239" y="3344409"/>
            <a:ext cx="7387598" cy="2736906"/>
          </a:xfrm>
          <a:prstGeom prst="rect">
            <a:avLst/>
          </a:prstGeom>
        </p:spPr>
        <p:txBody>
          <a:bodyPr vert="horz" lIns="90763" tIns="45382" rIns="90763" bIns="453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602257"/>
            <a:ext cx="4002930" cy="347818"/>
          </a:xfrm>
          <a:prstGeom prst="rect">
            <a:avLst/>
          </a:prstGeom>
        </p:spPr>
        <p:txBody>
          <a:bodyPr vert="horz" lIns="90763" tIns="45382" rIns="90763" bIns="453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569" y="6602257"/>
            <a:ext cx="4002930" cy="347818"/>
          </a:xfrm>
          <a:prstGeom prst="rect">
            <a:avLst/>
          </a:prstGeom>
        </p:spPr>
        <p:txBody>
          <a:bodyPr vert="horz" lIns="90763" tIns="45382" rIns="90763" bIns="45382" rtlCol="0" anchor="b"/>
          <a:lstStyle>
            <a:lvl1pPr algn="r">
              <a:defRPr sz="1200"/>
            </a:lvl1pPr>
          </a:lstStyle>
          <a:p>
            <a:fld id="{184B977D-CB86-4E36-9C06-C9A9A0019A9D}" type="slidenum">
              <a:rPr lang="en-US" smtClean="0"/>
              <a:t>‹#›</a:t>
            </a:fld>
            <a:endParaRPr lang="en-US" dirty="0"/>
          </a:p>
        </p:txBody>
      </p:sp>
    </p:spTree>
    <p:extLst>
      <p:ext uri="{BB962C8B-B14F-4D97-AF65-F5344CB8AC3E}">
        <p14:creationId xmlns:p14="http://schemas.microsoft.com/office/powerpoint/2010/main" val="3310503409"/>
      </p:ext>
    </p:extLst>
  </p:cSld>
  <p:clrMap bg1="lt1" tx1="dk1" bg2="lt2" tx2="dk2" accent1="accent1" accent2="accent2" accent3="accent3" accent4="accent4" accent5="accent5" accent6="accent6" hlink="hlink" folHlink="folHlink"/>
  <p:notesStyle>
    <a:lvl1pPr marL="0" algn="l" defTabSz="875116" rtl="0" eaLnBrk="1" latinLnBrk="0" hangingPunct="1">
      <a:defRPr sz="1200" kern="1200">
        <a:solidFill>
          <a:schemeClr val="tx1"/>
        </a:solidFill>
        <a:latin typeface="+mn-lt"/>
        <a:ea typeface="+mn-ea"/>
        <a:cs typeface="+mn-cs"/>
      </a:defRPr>
    </a:lvl1pPr>
    <a:lvl2pPr marL="437580" algn="l" defTabSz="875116" rtl="0" eaLnBrk="1" latinLnBrk="0" hangingPunct="1">
      <a:defRPr sz="1200" kern="1200">
        <a:solidFill>
          <a:schemeClr val="tx1"/>
        </a:solidFill>
        <a:latin typeface="+mn-lt"/>
        <a:ea typeface="+mn-ea"/>
        <a:cs typeface="+mn-cs"/>
      </a:defRPr>
    </a:lvl2pPr>
    <a:lvl3pPr marL="875116" algn="l" defTabSz="875116" rtl="0" eaLnBrk="1" latinLnBrk="0" hangingPunct="1">
      <a:defRPr sz="1200" kern="1200">
        <a:solidFill>
          <a:schemeClr val="tx1"/>
        </a:solidFill>
        <a:latin typeface="+mn-lt"/>
        <a:ea typeface="+mn-ea"/>
        <a:cs typeface="+mn-cs"/>
      </a:defRPr>
    </a:lvl3pPr>
    <a:lvl4pPr marL="1312692" algn="l" defTabSz="875116" rtl="0" eaLnBrk="1" latinLnBrk="0" hangingPunct="1">
      <a:defRPr sz="1200" kern="1200">
        <a:solidFill>
          <a:schemeClr val="tx1"/>
        </a:solidFill>
        <a:latin typeface="+mn-lt"/>
        <a:ea typeface="+mn-ea"/>
        <a:cs typeface="+mn-cs"/>
      </a:defRPr>
    </a:lvl4pPr>
    <a:lvl5pPr marL="1750262" algn="l" defTabSz="875116" rtl="0" eaLnBrk="1" latinLnBrk="0" hangingPunct="1">
      <a:defRPr sz="1200" kern="1200">
        <a:solidFill>
          <a:schemeClr val="tx1"/>
        </a:solidFill>
        <a:latin typeface="+mn-lt"/>
        <a:ea typeface="+mn-ea"/>
        <a:cs typeface="+mn-cs"/>
      </a:defRPr>
    </a:lvl5pPr>
    <a:lvl6pPr marL="2187814" algn="l" defTabSz="875116" rtl="0" eaLnBrk="1" latinLnBrk="0" hangingPunct="1">
      <a:defRPr sz="1200" kern="1200">
        <a:solidFill>
          <a:schemeClr val="tx1"/>
        </a:solidFill>
        <a:latin typeface="+mn-lt"/>
        <a:ea typeface="+mn-ea"/>
        <a:cs typeface="+mn-cs"/>
      </a:defRPr>
    </a:lvl6pPr>
    <a:lvl7pPr marL="2625377" algn="l" defTabSz="875116" rtl="0" eaLnBrk="1" latinLnBrk="0" hangingPunct="1">
      <a:defRPr sz="1200" kern="1200">
        <a:solidFill>
          <a:schemeClr val="tx1"/>
        </a:solidFill>
        <a:latin typeface="+mn-lt"/>
        <a:ea typeface="+mn-ea"/>
        <a:cs typeface="+mn-cs"/>
      </a:defRPr>
    </a:lvl7pPr>
    <a:lvl8pPr marL="3062931" algn="l" defTabSz="875116" rtl="0" eaLnBrk="1" latinLnBrk="0" hangingPunct="1">
      <a:defRPr sz="1200" kern="1200">
        <a:solidFill>
          <a:schemeClr val="tx1"/>
        </a:solidFill>
        <a:latin typeface="+mn-lt"/>
        <a:ea typeface="+mn-ea"/>
        <a:cs typeface="+mn-cs"/>
      </a:defRPr>
    </a:lvl8pPr>
    <a:lvl9pPr marL="3500510" algn="l" defTabSz="87511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2063" y="520700"/>
            <a:ext cx="4171950" cy="2606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5B17-0A6C-4688-8D58-5A7395FCFD2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667483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 the importance</a:t>
            </a:r>
            <a:r>
              <a:rPr lang="en-US" baseline="0" dirty="0" smtClean="0"/>
              <a:t> and prioritization of connectivity of the station to the community.  </a:t>
            </a:r>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10</a:t>
            </a:fld>
            <a:endParaRPr lang="en-US" dirty="0"/>
          </a:p>
        </p:txBody>
      </p:sp>
    </p:spTree>
    <p:extLst>
      <p:ext uri="{BB962C8B-B14F-4D97-AF65-F5344CB8AC3E}">
        <p14:creationId xmlns:p14="http://schemas.microsoft.com/office/powerpoint/2010/main" val="3053734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looking at how a station will progress over time as ridership increases with system build out.  </a:t>
            </a:r>
          </a:p>
          <a:p>
            <a:r>
              <a:rPr lang="en-US" baseline="0" dirty="0" smtClean="0"/>
              <a:t>This model values place-making right from the start and the station as a destination over time realizing long-term land value.  </a:t>
            </a:r>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11</a:t>
            </a:fld>
            <a:endParaRPr lang="en-US" dirty="0"/>
          </a:p>
        </p:txBody>
      </p:sp>
    </p:spTree>
    <p:extLst>
      <p:ext uri="{BB962C8B-B14F-4D97-AF65-F5344CB8AC3E}">
        <p14:creationId xmlns:p14="http://schemas.microsoft.com/office/powerpoint/2010/main" val="191878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schematic that assumes a gridded street pattern and land availability or a focus on infill development that we don’t have at all stations; however, it’s a visual depiction that’s helpful to understand the value of land acquisition around the station, public space, good access and flow of foot traffic- connecting with the existing community on opening day.</a:t>
            </a:r>
          </a:p>
          <a:p>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12</a:t>
            </a:fld>
            <a:endParaRPr lang="en-US" dirty="0"/>
          </a:p>
        </p:txBody>
      </p:sp>
    </p:spTree>
    <p:extLst>
      <p:ext uri="{BB962C8B-B14F-4D97-AF65-F5344CB8AC3E}">
        <p14:creationId xmlns:p14="http://schemas.microsoft.com/office/powerpoint/2010/main" val="2973784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station expands</a:t>
            </a:r>
            <a:r>
              <a:rPr lang="en-US" baseline="0" dirty="0" smtClean="0"/>
              <a:t> with new services and traveler amenities, expanded intermodal access, streetscape improvements around the station…</a:t>
            </a:r>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13</a:t>
            </a:fld>
            <a:endParaRPr lang="en-US" dirty="0"/>
          </a:p>
        </p:txBody>
      </p:sp>
    </p:spTree>
    <p:extLst>
      <p:ext uri="{BB962C8B-B14F-4D97-AF65-F5344CB8AC3E}">
        <p14:creationId xmlns:p14="http://schemas.microsoft.com/office/powerpoint/2010/main" val="3776935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station as a destination with expanded retail and commercial services, mix of land uses, land acquired earlier</a:t>
            </a:r>
            <a:r>
              <a:rPr lang="en-US" baseline="0" dirty="0" smtClean="0"/>
              <a:t> is optimized (reused) for its highest and best use.</a:t>
            </a:r>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14</a:t>
            </a:fld>
            <a:endParaRPr lang="en-US" dirty="0"/>
          </a:p>
        </p:txBody>
      </p:sp>
    </p:spTree>
    <p:extLst>
      <p:ext uri="{BB962C8B-B14F-4D97-AF65-F5344CB8AC3E}">
        <p14:creationId xmlns:p14="http://schemas.microsoft.com/office/powerpoint/2010/main" val="1859657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1613" y="868363"/>
            <a:ext cx="3752850" cy="2344737"/>
          </a:xfrm>
        </p:spPr>
      </p:sp>
      <p:sp>
        <p:nvSpPr>
          <p:cNvPr id="3" name="Notes Placeholder 2"/>
          <p:cNvSpPr>
            <a:spLocks noGrp="1"/>
          </p:cNvSpPr>
          <p:nvPr>
            <p:ph type="body" idx="1"/>
          </p:nvPr>
        </p:nvSpPr>
        <p:spPr/>
        <p:txBody>
          <a:bodyPr/>
          <a:lstStyle/>
          <a:p>
            <a:r>
              <a:rPr lang="en-US" dirty="0" smtClean="0"/>
              <a:t>HSR</a:t>
            </a:r>
            <a:r>
              <a:rPr lang="en-US" baseline="0" dirty="0" smtClean="0"/>
              <a:t> stations are fairly significant investments in most of the station cities. The combination of infrastructure work and evolving development means it is the optimal time to explore district-scale activities in these cities. </a:t>
            </a:r>
            <a:endParaRPr lang="en-US" baseline="0" dirty="0" smtClean="0"/>
          </a:p>
          <a:p>
            <a:r>
              <a:rPr lang="en-US" baseline="0" dirty="0" smtClean="0"/>
              <a:t>It’s a unique opportunity to be more energy efficient and contentious than any standard building or development practice. </a:t>
            </a:r>
            <a:endParaRPr lang="en-US" baseline="0" dirty="0" smtClean="0"/>
          </a:p>
          <a:p>
            <a:r>
              <a:rPr lang="en-US" baseline="0" dirty="0" smtClean="0"/>
              <a:t>Clockwise from left: Chicago’s </a:t>
            </a:r>
            <a:r>
              <a:rPr lang="en-US" baseline="0" dirty="0" err="1" smtClean="0"/>
              <a:t>Millenium</a:t>
            </a:r>
            <a:r>
              <a:rPr lang="en-US" baseline="0" dirty="0" smtClean="0"/>
              <a:t> Park, new civic space over parking garage; Vancouver ; New York City, roof-mounted solar </a:t>
            </a:r>
            <a:r>
              <a:rPr lang="en-US" baseline="0" dirty="0" smtClean="0"/>
              <a:t>panels.</a:t>
            </a:r>
          </a:p>
        </p:txBody>
      </p:sp>
      <p:sp>
        <p:nvSpPr>
          <p:cNvPr id="4" name="Slide Number Placeholder 3"/>
          <p:cNvSpPr>
            <a:spLocks noGrp="1"/>
          </p:cNvSpPr>
          <p:nvPr>
            <p:ph type="sldNum" sz="quarter" idx="10"/>
          </p:nvPr>
        </p:nvSpPr>
        <p:spPr/>
        <p:txBody>
          <a:bodyPr/>
          <a:lstStyle/>
          <a:p>
            <a:fld id="{1E3B5B17-0A6C-4688-8D58-5A7395FCFD20}" type="slidenum">
              <a:rPr lang="en-US" smtClean="0"/>
              <a:t>15</a:t>
            </a:fld>
            <a:endParaRPr lang="en-US"/>
          </a:p>
        </p:txBody>
      </p:sp>
    </p:spTree>
    <p:extLst>
      <p:ext uri="{BB962C8B-B14F-4D97-AF65-F5344CB8AC3E}">
        <p14:creationId xmlns:p14="http://schemas.microsoft.com/office/powerpoint/2010/main" val="247790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1613" y="868363"/>
            <a:ext cx="3752850" cy="2344737"/>
          </a:xfrm>
        </p:spPr>
      </p:sp>
      <p:sp>
        <p:nvSpPr>
          <p:cNvPr id="3" name="Notes Placeholder 2"/>
          <p:cNvSpPr>
            <a:spLocks noGrp="1"/>
          </p:cNvSpPr>
          <p:nvPr>
            <p:ph type="body" idx="1"/>
          </p:nvPr>
        </p:nvSpPr>
        <p:spPr/>
        <p:txBody>
          <a:bodyPr/>
          <a:lstStyle/>
          <a:p>
            <a:r>
              <a:rPr lang="en-US" dirty="0" smtClean="0"/>
              <a:t>The stations have the potential to incentivize</a:t>
            </a:r>
            <a:r>
              <a:rPr lang="en-US" baseline="0" dirty="0" smtClean="0"/>
              <a:t> development, and we want to explore with cities how the station site can provide livable community amenities that help attract new investors and provide lower costs to other investors hesitant about weaker markets. </a:t>
            </a:r>
            <a:endParaRPr lang="en-US" dirty="0"/>
          </a:p>
        </p:txBody>
      </p:sp>
      <p:sp>
        <p:nvSpPr>
          <p:cNvPr id="4" name="Slide Number Placeholder 3"/>
          <p:cNvSpPr>
            <a:spLocks noGrp="1"/>
          </p:cNvSpPr>
          <p:nvPr>
            <p:ph type="sldNum" sz="quarter" idx="10"/>
          </p:nvPr>
        </p:nvSpPr>
        <p:spPr/>
        <p:txBody>
          <a:bodyPr/>
          <a:lstStyle/>
          <a:p>
            <a:fld id="{1E3B5B17-0A6C-4688-8D58-5A7395FCFD20}" type="slidenum">
              <a:rPr lang="en-US" smtClean="0"/>
              <a:t>16</a:t>
            </a:fld>
            <a:endParaRPr lang="en-US"/>
          </a:p>
        </p:txBody>
      </p:sp>
    </p:spTree>
    <p:extLst>
      <p:ext uri="{BB962C8B-B14F-4D97-AF65-F5344CB8AC3E}">
        <p14:creationId xmlns:p14="http://schemas.microsoft.com/office/powerpoint/2010/main" val="1280039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4B977D-CB86-4E36-9C06-C9A9A0019A9D}" type="slidenum">
              <a:rPr lang="en-US" smtClean="0"/>
              <a:t>17</a:t>
            </a:fld>
            <a:endParaRPr lang="en-US" dirty="0"/>
          </a:p>
        </p:txBody>
      </p:sp>
    </p:spTree>
    <p:extLst>
      <p:ext uri="{BB962C8B-B14F-4D97-AF65-F5344CB8AC3E}">
        <p14:creationId xmlns:p14="http://schemas.microsoft.com/office/powerpoint/2010/main" val="438437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2063" y="520700"/>
            <a:ext cx="4171950" cy="2606675"/>
          </a:xfrm>
        </p:spPr>
      </p:sp>
      <p:sp>
        <p:nvSpPr>
          <p:cNvPr id="3" name="Notes Placeholder 2"/>
          <p:cNvSpPr>
            <a:spLocks noGrp="1"/>
          </p:cNvSpPr>
          <p:nvPr>
            <p:ph type="body" idx="1"/>
          </p:nvPr>
        </p:nvSpPr>
        <p:spPr/>
        <p:txBody>
          <a:bodyPr/>
          <a:lstStyle/>
          <a:p>
            <a:r>
              <a:rPr lang="en-US" dirty="0" smtClean="0"/>
              <a:t>HSR</a:t>
            </a:r>
            <a:r>
              <a:rPr lang="en-US" baseline="0" dirty="0" smtClean="0"/>
              <a:t> is a transformative investment that we should leverage to maximize change.  </a:t>
            </a:r>
          </a:p>
          <a:p>
            <a:r>
              <a:rPr lang="en-US" baseline="0" dirty="0" smtClean="0"/>
              <a:t>The equivalent capacity from San Francisco to Los Angeles would cost $158B in new highway lanes, additional airport gates and new runway terminals.</a:t>
            </a:r>
            <a:endParaRPr lang="en-US" dirty="0"/>
          </a:p>
        </p:txBody>
      </p:sp>
      <p:sp>
        <p:nvSpPr>
          <p:cNvPr id="4" name="Slide Number Placeholder 3"/>
          <p:cNvSpPr>
            <a:spLocks noGrp="1"/>
          </p:cNvSpPr>
          <p:nvPr>
            <p:ph type="sldNum" sz="quarter" idx="10"/>
          </p:nvPr>
        </p:nvSpPr>
        <p:spPr/>
        <p:txBody>
          <a:bodyPr/>
          <a:lstStyle/>
          <a:p>
            <a:fld id="{1E3B5B17-0A6C-4688-8D58-5A7395FCFD2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3091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2063" y="520700"/>
            <a:ext cx="4171950" cy="2606675"/>
          </a:xfrm>
        </p:spPr>
      </p:sp>
      <p:sp>
        <p:nvSpPr>
          <p:cNvPr id="3" name="Notes Placeholder 2"/>
          <p:cNvSpPr>
            <a:spLocks noGrp="1"/>
          </p:cNvSpPr>
          <p:nvPr>
            <p:ph type="body" idx="1"/>
          </p:nvPr>
        </p:nvSpPr>
        <p:spPr/>
        <p:txBody>
          <a:bodyPr/>
          <a:lstStyle/>
          <a:p>
            <a:r>
              <a:rPr lang="en-US" dirty="0" smtClean="0"/>
              <a:t>HSR has proven effective in dramatic mode shifts and actual reductions in higher</a:t>
            </a:r>
            <a:r>
              <a:rPr lang="en-US" baseline="0" dirty="0" smtClean="0"/>
              <a:t> polluting vehicles such as planes and cars.  </a:t>
            </a:r>
          </a:p>
          <a:p>
            <a:r>
              <a:rPr lang="en-US" baseline="0" dirty="0" smtClean="0"/>
              <a:t>As I mentioned by reducing impacts from additional highway lanes and other infrastructure, the capacity of the system helps to preserve agriculture land and critical habitat.  </a:t>
            </a:r>
          </a:p>
          <a:p>
            <a:r>
              <a:rPr lang="en-US" baseline="0" dirty="0" smtClean="0"/>
              <a:t>By focusing sustainable development around stations in cities, we can enable smart land use. </a:t>
            </a:r>
            <a:endParaRPr lang="en-US" dirty="0"/>
          </a:p>
        </p:txBody>
      </p:sp>
      <p:sp>
        <p:nvSpPr>
          <p:cNvPr id="4" name="Slide Number Placeholder 3"/>
          <p:cNvSpPr>
            <a:spLocks noGrp="1"/>
          </p:cNvSpPr>
          <p:nvPr>
            <p:ph type="sldNum" sz="quarter" idx="10"/>
          </p:nvPr>
        </p:nvSpPr>
        <p:spPr/>
        <p:txBody>
          <a:bodyPr/>
          <a:lstStyle/>
          <a:p>
            <a:fld id="{1E3B5B17-0A6C-4688-8D58-5A7395FCFD2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238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2063" y="520700"/>
            <a:ext cx="4171950" cy="2606675"/>
          </a:xfrm>
        </p:spPr>
      </p:sp>
      <p:sp>
        <p:nvSpPr>
          <p:cNvPr id="3" name="Notes Placeholder 2"/>
          <p:cNvSpPr>
            <a:spLocks noGrp="1"/>
          </p:cNvSpPr>
          <p:nvPr>
            <p:ph type="body" idx="1"/>
          </p:nvPr>
        </p:nvSpPr>
        <p:spPr/>
        <p:txBody>
          <a:bodyPr/>
          <a:lstStyle/>
          <a:p>
            <a:r>
              <a:rPr lang="en-US" dirty="0" smtClean="0"/>
              <a:t>Rail</a:t>
            </a:r>
            <a:r>
              <a:rPr lang="en-US" baseline="0" dirty="0" smtClean="0"/>
              <a:t> integration for sustainable California is about better service to the user as investments are made in the CA passenger rail system, with HSR as the backbone to rail modernization and leveraging the opportunities that a major new transportation system in the state of California brings us to accomplish </a:t>
            </a:r>
            <a:r>
              <a:rPr lang="en-US" baseline="0" dirty="0" err="1" smtClean="0"/>
              <a:t>ghg</a:t>
            </a:r>
            <a:r>
              <a:rPr lang="en-US" baseline="0" dirty="0" smtClean="0"/>
              <a:t> reduction goals, sustainable development and growth in our economy.  </a:t>
            </a:r>
            <a:endParaRPr lang="en-US" dirty="0"/>
          </a:p>
        </p:txBody>
      </p:sp>
      <p:sp>
        <p:nvSpPr>
          <p:cNvPr id="4" name="Slide Number Placeholder 3"/>
          <p:cNvSpPr>
            <a:spLocks noGrp="1"/>
          </p:cNvSpPr>
          <p:nvPr>
            <p:ph type="sldNum" sz="quarter" idx="10"/>
          </p:nvPr>
        </p:nvSpPr>
        <p:spPr/>
        <p:txBody>
          <a:bodyPr/>
          <a:lstStyle/>
          <a:p>
            <a:fld id="{1E3B5B17-0A6C-4688-8D58-5A7395FCFD20}"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533547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our job is connecting to and building upon the good work done by our partners by working with station cities on station area planning for infill and redevelopment, rail partners</a:t>
            </a:r>
            <a:r>
              <a:rPr lang="en-US" baseline="0" dirty="0" smtClean="0"/>
              <a:t> (all of you), enhancing connectivity and improving the overall state rail network, and working with our sister agencies focusing resources and our efforts to enhance the communities.  </a:t>
            </a:r>
          </a:p>
          <a:p>
            <a:r>
              <a:rPr lang="en-US" baseline="0" dirty="0" smtClean="0"/>
              <a:t>Our role is the development of a symbiotic relationship between HSR and the places it will serve.  </a:t>
            </a:r>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5</a:t>
            </a:fld>
            <a:endParaRPr lang="en-US" dirty="0"/>
          </a:p>
        </p:txBody>
      </p:sp>
    </p:spTree>
    <p:extLst>
      <p:ext uri="{BB962C8B-B14F-4D97-AF65-F5344CB8AC3E}">
        <p14:creationId xmlns:p14="http://schemas.microsoft.com/office/powerpoint/2010/main" val="267350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are</a:t>
            </a:r>
            <a:r>
              <a:rPr lang="en-US" baseline="0" dirty="0" smtClean="0"/>
              <a:t> the stations?  They are in the heart of our populations, as you can see by the heat map on the left side of the screen.  </a:t>
            </a:r>
          </a:p>
          <a:p>
            <a:r>
              <a:rPr lang="en-US" baseline="0" dirty="0" smtClean="0"/>
              <a:t>The system includes up to 24 stations linking urban centers as well as smaller cities and enhancing multi-modal connectivity.  </a:t>
            </a:r>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6</a:t>
            </a:fld>
            <a:endParaRPr lang="en-US" dirty="0"/>
          </a:p>
        </p:txBody>
      </p:sp>
    </p:spTree>
    <p:extLst>
      <p:ext uri="{BB962C8B-B14F-4D97-AF65-F5344CB8AC3E}">
        <p14:creationId xmlns:p14="http://schemas.microsoft.com/office/powerpoint/2010/main" val="333323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HSR station vision is really about creating value in communities.</a:t>
            </a:r>
            <a:r>
              <a:rPr lang="en-US" baseline="0" dirty="0" smtClean="0"/>
              <a:t>  </a:t>
            </a:r>
          </a:p>
          <a:p>
            <a:r>
              <a:rPr lang="en-US" baseline="0" dirty="0" smtClean="0"/>
              <a:t>The station development will be integrated with land use planning, focusing on connectivity, smart growth and catalyzing private investments in station cities.  </a:t>
            </a:r>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7</a:t>
            </a:fld>
            <a:endParaRPr lang="en-US" dirty="0"/>
          </a:p>
        </p:txBody>
      </p:sp>
    </p:spTree>
    <p:extLst>
      <p:ext uri="{BB962C8B-B14F-4D97-AF65-F5344CB8AC3E}">
        <p14:creationId xmlns:p14="http://schemas.microsoft.com/office/powerpoint/2010/main" val="3975362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joint goal</a:t>
            </a:r>
            <a:r>
              <a:rPr lang="en-US" baseline="0" dirty="0" smtClean="0"/>
              <a:t> with our station cities are to create vibrant destinations.  </a:t>
            </a:r>
          </a:p>
          <a:p>
            <a:r>
              <a:rPr lang="en-US" baseline="0" dirty="0" smtClean="0"/>
              <a:t>We want to enable HSR oriented development in the regions.</a:t>
            </a:r>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8</a:t>
            </a:fld>
            <a:endParaRPr lang="en-US" dirty="0"/>
          </a:p>
        </p:txBody>
      </p:sp>
    </p:spTree>
    <p:extLst>
      <p:ext uri="{BB962C8B-B14F-4D97-AF65-F5344CB8AC3E}">
        <p14:creationId xmlns:p14="http://schemas.microsoft.com/office/powerpoint/2010/main" val="3075308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a:t>
            </a:r>
            <a:r>
              <a:rPr lang="en-US" baseline="0" dirty="0" smtClean="0"/>
              <a:t> we’re developing for HSR stations is not unlike how this audience works together.  We’re assessing station cities and the regions to understand the current conditions of diversity, density of development, community health, economics, access, connectivity, and land uses.  </a:t>
            </a:r>
          </a:p>
          <a:p>
            <a:r>
              <a:rPr lang="en-US" baseline="0" dirty="0" smtClean="0"/>
              <a:t>Understanding the future conditions we’re trying to achieve, we want to tap into each others programs and jointly pursue funding and implementation opportunities.  </a:t>
            </a:r>
          </a:p>
          <a:p>
            <a:r>
              <a:rPr lang="en-US" baseline="0" dirty="0" smtClean="0"/>
              <a:t>We’re envisioning our stations progressing over time as ridership increases with system build out and development increases.  </a:t>
            </a:r>
            <a:endParaRPr lang="en-US" dirty="0"/>
          </a:p>
        </p:txBody>
      </p:sp>
      <p:sp>
        <p:nvSpPr>
          <p:cNvPr id="4" name="Slide Number Placeholder 3"/>
          <p:cNvSpPr>
            <a:spLocks noGrp="1"/>
          </p:cNvSpPr>
          <p:nvPr>
            <p:ph type="sldNum" sz="quarter" idx="10"/>
          </p:nvPr>
        </p:nvSpPr>
        <p:spPr/>
        <p:txBody>
          <a:bodyPr/>
          <a:lstStyle/>
          <a:p>
            <a:fld id="{184B977D-CB86-4E36-9C06-C9A9A0019A9D}" type="slidenum">
              <a:rPr lang="en-US" smtClean="0"/>
              <a:t>9</a:t>
            </a:fld>
            <a:endParaRPr lang="en-US" dirty="0"/>
          </a:p>
        </p:txBody>
      </p:sp>
    </p:spTree>
    <p:extLst>
      <p:ext uri="{BB962C8B-B14F-4D97-AF65-F5344CB8AC3E}">
        <p14:creationId xmlns:p14="http://schemas.microsoft.com/office/powerpoint/2010/main" val="2534243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8.xml"/><Relationship Id="rId4" Type="http://schemas.openxmlformats.org/officeDocument/2006/relationships/image" Target="../media/image6.gi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9.xml"/><Relationship Id="rId4" Type="http://schemas.openxmlformats.org/officeDocument/2006/relationships/image" Target="../media/image6.gi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0.xml"/><Relationship Id="rId4" Type="http://schemas.openxmlformats.org/officeDocument/2006/relationships/image" Target="../media/image6.gi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1.xml"/><Relationship Id="rId4" Type="http://schemas.openxmlformats.org/officeDocument/2006/relationships/image" Target="../media/image6.gi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2.xml"/><Relationship Id="rId4" Type="http://schemas.openxmlformats.org/officeDocument/2006/relationships/image" Target="../media/image6.gif"/></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3.xml"/><Relationship Id="rId4" Type="http://schemas.openxmlformats.org/officeDocument/2006/relationships/image" Target="../media/image6.gif"/></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4.xml"/><Relationship Id="rId4" Type="http://schemas.openxmlformats.org/officeDocument/2006/relationships/image" Target="../media/image6.gi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2.xml"/><Relationship Id="rId4" Type="http://schemas.openxmlformats.org/officeDocument/2006/relationships/image" Target="../media/image6.gif"/></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3.xml"/><Relationship Id="rId4" Type="http://schemas.openxmlformats.org/officeDocument/2006/relationships/image" Target="../media/image6.gi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5.xml"/><Relationship Id="rId4" Type="http://schemas.openxmlformats.org/officeDocument/2006/relationships/image" Target="../media/image6.gif"/></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6.xml"/><Relationship Id="rId4" Type="http://schemas.openxmlformats.org/officeDocument/2006/relationships/image" Target="../media/image6.gif"/></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27.xml"/><Relationship Id="rId4" Type="http://schemas.openxmlformats.org/officeDocument/2006/relationships/image" Target="../media/image6.gif"/></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4.xml"/><Relationship Id="rId4" Type="http://schemas.openxmlformats.org/officeDocument/2006/relationships/image" Target="../media/image6.gi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7.xml"/><Relationship Id="rId4" Type="http://schemas.openxmlformats.org/officeDocument/2006/relationships/image" Target="../media/image6.gi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PPT Name</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Name, Title</a:t>
            </a:r>
          </a:p>
          <a:p>
            <a:r>
              <a:rPr lang="en-US" sz="2700" b="1" dirty="0" smtClean="0">
                <a:latin typeface="Arial Narrow" pitchFamily="34" charset="0"/>
                <a:cs typeface="Mangal" pitchFamily="18" charset="0"/>
              </a:rPr>
              <a:t>Event Name</a:t>
            </a:r>
          </a:p>
          <a:p>
            <a:r>
              <a:rPr lang="en-US" sz="2700" b="1" dirty="0" smtClean="0">
                <a:latin typeface="Arial Narrow" pitchFamily="34" charset="0"/>
                <a:cs typeface="Mangal" pitchFamily="18" charset="0"/>
              </a:rPr>
              <a:t>Day, Month Date, Year</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74"/>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0533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4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4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40698688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212375671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311632484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2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050382"/>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2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59241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3406" indent="0">
              <a:buNone/>
              <a:defRPr sz="4200"/>
            </a:lvl2pPr>
            <a:lvl3pPr marL="1306808" indent="0">
              <a:buNone/>
              <a:defRPr sz="3600"/>
            </a:lvl3pPr>
            <a:lvl4pPr marL="1960195" indent="0">
              <a:buNone/>
              <a:defRPr sz="3000"/>
            </a:lvl4pPr>
            <a:lvl5pPr marL="2613597" indent="0">
              <a:buNone/>
              <a:defRPr sz="3000"/>
            </a:lvl5pPr>
            <a:lvl6pPr marL="3266995" indent="0">
              <a:buNone/>
              <a:defRPr sz="3000"/>
            </a:lvl6pPr>
            <a:lvl7pPr marL="3920398" indent="0">
              <a:buNone/>
              <a:defRPr sz="3000"/>
            </a:lvl7pPr>
            <a:lvl8pPr marL="4573774" indent="0">
              <a:buNone/>
              <a:defRPr sz="3000"/>
            </a:lvl8pPr>
            <a:lvl9pPr marL="5227181"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20"/>
            <a:ext cx="4632960" cy="486833"/>
          </a:xfrm>
          <a:prstGeom prst="rect">
            <a:avLst/>
          </a:prstGeom>
        </p:spPr>
        <p:txBody>
          <a:bodyPr vert="horz" lIns="130700" tIns="65213" rIns="130700" bIns="6521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20"/>
            <a:ext cx="3413760" cy="486833"/>
          </a:xfrm>
          <a:prstGeom prst="rect">
            <a:avLst/>
          </a:prstGeom>
        </p:spPr>
        <p:txBody>
          <a:bodyPr vert="horz" lIns="130700" tIns="65213" rIns="130700" bIns="6521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99440134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7522" indent="-254104" algn="l">
              <a:buFont typeface="Arial Narrow" panose="020B0606020202030204" pitchFamily="34" charset="0"/>
              <a:buChar char="»"/>
              <a:defRPr sz="3300">
                <a:solidFill>
                  <a:schemeClr val="bg1"/>
                </a:solidFill>
              </a:defRPr>
            </a:lvl2pPr>
            <a:lvl3pPr marL="580800" indent="-254104" algn="l">
              <a:buClr>
                <a:schemeClr val="bg1"/>
              </a:buClr>
              <a:buFont typeface="Arial" panose="020B0604020202020204" pitchFamily="34" charset="0"/>
              <a:buChar char="•"/>
              <a:defRPr sz="3300">
                <a:solidFill>
                  <a:schemeClr val="bg1"/>
                </a:solidFill>
              </a:defRPr>
            </a:lvl3pPr>
            <a:lvl4pPr marL="744163" indent="-254104" algn="l">
              <a:buClr>
                <a:srgbClr val="0AAEFA"/>
              </a:buClr>
              <a:buFont typeface="Arial Narrow" panose="020B0606020202030204" pitchFamily="34" charset="0"/>
              <a:buChar char="»"/>
              <a:defRPr sz="3300">
                <a:solidFill>
                  <a:schemeClr val="bg1"/>
                </a:solidFill>
              </a:defRPr>
            </a:lvl4pPr>
            <a:lvl5pPr marL="907510" indent="-254104"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20"/>
            <a:ext cx="4632960" cy="486833"/>
          </a:xfrm>
          <a:prstGeom prst="rect">
            <a:avLst/>
          </a:prstGeom>
        </p:spPr>
        <p:txBody>
          <a:bodyPr vert="horz" lIns="130700" tIns="65213" rIns="130700" bIns="6521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20"/>
            <a:ext cx="3413760" cy="486833"/>
          </a:xfrm>
          <a:prstGeom prst="rect">
            <a:avLst/>
          </a:prstGeom>
        </p:spPr>
        <p:txBody>
          <a:bodyPr vert="horz" lIns="130700" tIns="65213" rIns="130700" bIns="6521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065543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7522" indent="-254104">
              <a:buFont typeface="Arial Narrow" panose="020B0606020202030204" pitchFamily="34" charset="0"/>
              <a:buChar char="»"/>
              <a:defRPr sz="3300">
                <a:solidFill>
                  <a:schemeClr val="bg1"/>
                </a:solidFill>
              </a:defRPr>
            </a:lvl2pPr>
            <a:lvl3pPr marL="580800" indent="-254104">
              <a:buClr>
                <a:schemeClr val="bg1"/>
              </a:buClr>
              <a:buFont typeface="Arial" panose="020B0604020202020204" pitchFamily="34" charset="0"/>
              <a:buChar char="•"/>
              <a:defRPr sz="3300">
                <a:solidFill>
                  <a:schemeClr val="bg1"/>
                </a:solidFill>
              </a:defRPr>
            </a:lvl3pPr>
            <a:lvl4pPr marL="744163" indent="-254104">
              <a:buClr>
                <a:srgbClr val="0AAEFA"/>
              </a:buClr>
              <a:buFont typeface="Arial Narrow" panose="020B0606020202030204" pitchFamily="34" charset="0"/>
              <a:buChar char="»"/>
              <a:defRPr sz="3300">
                <a:solidFill>
                  <a:schemeClr val="bg1"/>
                </a:solidFill>
              </a:defRPr>
            </a:lvl4pPr>
            <a:lvl5pPr marL="907510" indent="-254104">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20"/>
            <a:ext cx="4632960" cy="486833"/>
          </a:xfrm>
          <a:prstGeom prst="rect">
            <a:avLst/>
          </a:prstGeom>
        </p:spPr>
        <p:txBody>
          <a:bodyPr vert="horz" lIns="130700" tIns="65213" rIns="130700" bIns="6521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20"/>
            <a:ext cx="3413760" cy="486833"/>
          </a:xfrm>
          <a:prstGeom prst="rect">
            <a:avLst/>
          </a:prstGeom>
        </p:spPr>
        <p:txBody>
          <a:bodyPr vert="horz" lIns="130700" tIns="65213" rIns="130700" bIns="6521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60274333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20"/>
            <a:ext cx="4632960" cy="486833"/>
          </a:xfrm>
          <a:prstGeom prst="rect">
            <a:avLst/>
          </a:prstGeom>
        </p:spPr>
        <p:txBody>
          <a:bodyPr vert="horz" lIns="130700" tIns="65213" rIns="130700" bIns="6521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20"/>
            <a:ext cx="3413760" cy="486833"/>
          </a:xfrm>
          <a:prstGeom prst="rect">
            <a:avLst/>
          </a:prstGeom>
        </p:spPr>
        <p:txBody>
          <a:bodyPr vert="horz" lIns="130700" tIns="65213" rIns="130700" bIns="6521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3406" indent="0">
              <a:buNone/>
              <a:defRPr sz="3000" b="1"/>
            </a:lvl2pPr>
            <a:lvl3pPr marL="1306808" indent="0">
              <a:buNone/>
              <a:defRPr sz="2700" b="1"/>
            </a:lvl3pPr>
            <a:lvl4pPr marL="1960195" indent="0">
              <a:buNone/>
              <a:defRPr sz="2400" b="1"/>
            </a:lvl4pPr>
            <a:lvl5pPr marL="2613597" indent="0">
              <a:buNone/>
              <a:defRPr sz="2400" b="1"/>
            </a:lvl5pPr>
            <a:lvl6pPr marL="3266995" indent="0">
              <a:buNone/>
              <a:defRPr sz="2400" b="1"/>
            </a:lvl6pPr>
            <a:lvl7pPr marL="3920398" indent="0">
              <a:buNone/>
              <a:defRPr sz="2400" b="1"/>
            </a:lvl7pPr>
            <a:lvl8pPr marL="4573774" indent="0">
              <a:buNone/>
              <a:defRPr sz="2400" b="1"/>
            </a:lvl8pPr>
            <a:lvl9pPr marL="5227181"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415125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3406" indent="0">
              <a:buNone/>
              <a:defRPr sz="3000" b="1"/>
            </a:lvl2pPr>
            <a:lvl3pPr marL="1306808" indent="0">
              <a:buNone/>
              <a:defRPr sz="2700" b="1"/>
            </a:lvl3pPr>
            <a:lvl4pPr marL="1960195" indent="0">
              <a:buNone/>
              <a:defRPr sz="2400" b="1"/>
            </a:lvl4pPr>
            <a:lvl5pPr marL="2613597" indent="0">
              <a:buNone/>
              <a:defRPr sz="2400" b="1"/>
            </a:lvl5pPr>
            <a:lvl6pPr marL="3266995" indent="0">
              <a:buNone/>
              <a:defRPr sz="2400" b="1"/>
            </a:lvl6pPr>
            <a:lvl7pPr marL="3920398" indent="0">
              <a:buNone/>
              <a:defRPr sz="2400" b="1"/>
            </a:lvl7pPr>
            <a:lvl8pPr marL="4573774" indent="0">
              <a:buNone/>
              <a:defRPr sz="2400" b="1"/>
            </a:lvl8pPr>
            <a:lvl9pPr marL="5227181"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3736657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4104" indent="-254104">
              <a:defRPr sz="3600"/>
            </a:lvl1pPr>
            <a:lvl2pPr marL="417522" indent="-254104">
              <a:buSzPct val="100000"/>
              <a:defRPr sz="3300"/>
            </a:lvl2pPr>
            <a:lvl3pPr marL="580800" indent="-254104">
              <a:defRPr sz="3300"/>
            </a:lvl3pPr>
            <a:lvl4pPr marL="744163" indent="-254104">
              <a:buSzPct val="100000"/>
              <a:buFont typeface="Arial Narrow" panose="020B0606020202030204" pitchFamily="34" charset="0"/>
              <a:buChar char="»"/>
              <a:defRPr sz="3300"/>
            </a:lvl4pPr>
            <a:lvl5pPr marL="907510" indent="-25410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4104" indent="-254104">
              <a:defRPr sz="3600"/>
            </a:lvl1pPr>
            <a:lvl2pPr marL="417522" indent="-254104">
              <a:buSzPct val="100000"/>
              <a:defRPr sz="3300"/>
            </a:lvl2pPr>
            <a:lvl3pPr marL="580800" indent="-254104">
              <a:defRPr sz="3300"/>
            </a:lvl3pPr>
            <a:lvl4pPr marL="744163" indent="-254104">
              <a:buSzPct val="100000"/>
              <a:buFont typeface="Arial Narrow" panose="020B0606020202030204" pitchFamily="34" charset="0"/>
              <a:buChar char="»"/>
              <a:defRPr sz="3300"/>
            </a:lvl4pPr>
            <a:lvl5pPr marL="907510" indent="-25410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20"/>
            <a:ext cx="4632960" cy="486833"/>
          </a:xfrm>
          <a:prstGeom prst="rect">
            <a:avLst/>
          </a:prstGeom>
        </p:spPr>
        <p:txBody>
          <a:bodyPr vert="horz" lIns="130700" tIns="65213" rIns="130700" bIns="6521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20"/>
            <a:ext cx="3413760" cy="486833"/>
          </a:xfrm>
          <a:prstGeom prst="rect">
            <a:avLst/>
          </a:prstGeom>
        </p:spPr>
        <p:txBody>
          <a:bodyPr vert="horz" lIns="130700" tIns="65213" rIns="130700" bIns="6521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48204123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74"/>
            <a:ext cx="4632960" cy="486833"/>
          </a:xfrm>
          <a:prstGeom prst="rect">
            <a:avLst/>
          </a:prstGeom>
        </p:spPr>
        <p:txBody>
          <a:bodyPr vert="horz" lIns="116671" tIns="58330" rIns="116671" bIns="58330"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www.hsr.ca.gov</a:t>
            </a:r>
            <a:endParaRPr lang="en-US" sz="1600" dirty="0"/>
          </a:p>
        </p:txBody>
      </p:sp>
      <p:sp>
        <p:nvSpPr>
          <p:cNvPr id="6" name="Slide Number Placeholder 5"/>
          <p:cNvSpPr txBox="1">
            <a:spLocks/>
          </p:cNvSpPr>
          <p:nvPr userDrawn="1"/>
        </p:nvSpPr>
        <p:spPr>
          <a:xfrm>
            <a:off x="10728960" y="8636474"/>
            <a:ext cx="3413760" cy="486833"/>
          </a:xfrm>
          <a:prstGeom prst="rect">
            <a:avLst/>
          </a:prstGeom>
        </p:spPr>
        <p:txBody>
          <a:bodyPr vert="horz" lIns="116671" tIns="58330" rIns="116671" bIns="58330"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z="1600" smtClean="0"/>
              <a:pPr/>
              <a:t>‹#›</a:t>
            </a:fld>
            <a:endParaRPr lang="en-US" sz="1600" dirty="0"/>
          </a:p>
        </p:txBody>
      </p:sp>
      <p:sp>
        <p:nvSpPr>
          <p:cNvPr id="7"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4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4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4943601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20"/>
            <a:ext cx="4632960" cy="486833"/>
          </a:xfrm>
          <a:prstGeom prst="rect">
            <a:avLst/>
          </a:prstGeom>
        </p:spPr>
        <p:txBody>
          <a:bodyPr vert="horz" lIns="130700" tIns="65213" rIns="130700" bIns="6521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20"/>
            <a:ext cx="3413760" cy="486833"/>
          </a:xfrm>
          <a:prstGeom prst="rect">
            <a:avLst/>
          </a:prstGeom>
        </p:spPr>
        <p:txBody>
          <a:bodyPr vert="horz" lIns="130700" tIns="65213" rIns="130700" bIns="6521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4104" indent="-254104">
              <a:defRPr sz="3600"/>
            </a:lvl1pPr>
            <a:lvl2pPr marL="417522" indent="-254104">
              <a:buSzPct val="100000"/>
              <a:defRPr sz="3300"/>
            </a:lvl2pPr>
            <a:lvl3pPr marL="580800" indent="-254104">
              <a:defRPr sz="3300"/>
            </a:lvl3pPr>
            <a:lvl4pPr marL="744163" indent="-254104">
              <a:buSzPct val="100000"/>
              <a:buFont typeface="Arial Narrow" panose="020B0606020202030204" pitchFamily="34" charset="0"/>
              <a:buChar char="»"/>
              <a:defRPr sz="3300"/>
            </a:lvl4pPr>
            <a:lvl5pPr marL="907510" indent="-25410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4104" indent="-254104">
              <a:defRPr sz="3600"/>
            </a:lvl1pPr>
            <a:lvl2pPr marL="417522" indent="-254104">
              <a:buSzPct val="100000"/>
              <a:defRPr sz="3300"/>
            </a:lvl2pPr>
            <a:lvl3pPr marL="580800" indent="-254104">
              <a:defRPr sz="3300"/>
            </a:lvl3pPr>
            <a:lvl4pPr marL="744163" indent="-254104">
              <a:buSzPct val="100000"/>
              <a:buFont typeface="Arial Narrow" panose="020B0606020202030204" pitchFamily="34" charset="0"/>
              <a:buChar char="»"/>
              <a:defRPr sz="3300"/>
            </a:lvl4pPr>
            <a:lvl5pPr marL="907510" indent="-25410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6302977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3406" indent="0">
              <a:buNone/>
              <a:defRPr sz="3000" b="1"/>
            </a:lvl2pPr>
            <a:lvl3pPr marL="1306808" indent="0">
              <a:buNone/>
              <a:defRPr sz="2700" b="1"/>
            </a:lvl3pPr>
            <a:lvl4pPr marL="1960195" indent="0">
              <a:buNone/>
              <a:defRPr sz="2400" b="1"/>
            </a:lvl4pPr>
            <a:lvl5pPr marL="2613597" indent="0">
              <a:buNone/>
              <a:defRPr sz="2400" b="1"/>
            </a:lvl5pPr>
            <a:lvl6pPr marL="3266995" indent="0">
              <a:buNone/>
              <a:defRPr sz="2400" b="1"/>
            </a:lvl6pPr>
            <a:lvl7pPr marL="3920398" indent="0">
              <a:buNone/>
              <a:defRPr sz="2400" b="1"/>
            </a:lvl7pPr>
            <a:lvl8pPr marL="4573774" indent="0">
              <a:buNone/>
              <a:defRPr sz="2400" b="1"/>
            </a:lvl8pPr>
            <a:lvl9pPr marL="5227181"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3406" indent="0">
              <a:buNone/>
              <a:defRPr sz="3000" b="1"/>
            </a:lvl2pPr>
            <a:lvl3pPr marL="1306808" indent="0">
              <a:buNone/>
              <a:defRPr sz="2700" b="1"/>
            </a:lvl3pPr>
            <a:lvl4pPr marL="1960195" indent="0">
              <a:buNone/>
              <a:defRPr sz="2400" b="1"/>
            </a:lvl4pPr>
            <a:lvl5pPr marL="2613597" indent="0">
              <a:buNone/>
              <a:defRPr sz="2400" b="1"/>
            </a:lvl5pPr>
            <a:lvl6pPr marL="3266995" indent="0">
              <a:buNone/>
              <a:defRPr sz="2400" b="1"/>
            </a:lvl6pPr>
            <a:lvl7pPr marL="3920398" indent="0">
              <a:buNone/>
              <a:defRPr sz="2400" b="1"/>
            </a:lvl7pPr>
            <a:lvl8pPr marL="4573774" indent="0">
              <a:buNone/>
              <a:defRPr sz="2400" b="1"/>
            </a:lvl8pPr>
            <a:lvl9pPr marL="5227181"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20"/>
            <a:ext cx="4632960" cy="486833"/>
          </a:xfrm>
          <a:prstGeom prst="rect">
            <a:avLst/>
          </a:prstGeom>
        </p:spPr>
        <p:txBody>
          <a:bodyPr vert="horz" lIns="130700" tIns="65213" rIns="130700" bIns="6521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20"/>
            <a:ext cx="3413760" cy="486833"/>
          </a:xfrm>
          <a:prstGeom prst="rect">
            <a:avLst/>
          </a:prstGeom>
        </p:spPr>
        <p:txBody>
          <a:bodyPr vert="horz" lIns="130700" tIns="65213" rIns="130700" bIns="6521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11009758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20"/>
            <a:ext cx="4632960" cy="486833"/>
          </a:xfrm>
          <a:prstGeom prst="rect">
            <a:avLst/>
          </a:prstGeom>
        </p:spPr>
        <p:txBody>
          <a:bodyPr vert="horz" lIns="130700" tIns="65213" rIns="130700" bIns="65213"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420"/>
            <a:ext cx="3413760" cy="486833"/>
          </a:xfrm>
          <a:prstGeom prst="rect">
            <a:avLst/>
          </a:prstGeom>
        </p:spPr>
        <p:txBody>
          <a:bodyPr vert="horz" lIns="130700" tIns="65213" rIns="130700" bIns="65213"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3406" indent="0">
              <a:buNone/>
              <a:defRPr sz="3000" b="1"/>
            </a:lvl2pPr>
            <a:lvl3pPr marL="1306808" indent="0">
              <a:buNone/>
              <a:defRPr sz="2700" b="1"/>
            </a:lvl3pPr>
            <a:lvl4pPr marL="1960195" indent="0">
              <a:buNone/>
              <a:defRPr sz="2400" b="1"/>
            </a:lvl4pPr>
            <a:lvl5pPr marL="2613597" indent="0">
              <a:buNone/>
              <a:defRPr sz="2400" b="1"/>
            </a:lvl5pPr>
            <a:lvl6pPr marL="3266995" indent="0">
              <a:buNone/>
              <a:defRPr sz="2400" b="1"/>
            </a:lvl6pPr>
            <a:lvl7pPr marL="3920398" indent="0">
              <a:buNone/>
              <a:defRPr sz="2400" b="1"/>
            </a:lvl7pPr>
            <a:lvl8pPr marL="4573774" indent="0">
              <a:buNone/>
              <a:defRPr sz="2400" b="1"/>
            </a:lvl8pPr>
            <a:lvl9pPr marL="5227181"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3406" indent="0">
              <a:buNone/>
              <a:defRPr sz="3000" b="1"/>
            </a:lvl2pPr>
            <a:lvl3pPr marL="1306808" indent="0">
              <a:buNone/>
              <a:defRPr sz="2700" b="1"/>
            </a:lvl3pPr>
            <a:lvl4pPr marL="1960195" indent="0">
              <a:buNone/>
              <a:defRPr sz="2400" b="1"/>
            </a:lvl4pPr>
            <a:lvl5pPr marL="2613597" indent="0">
              <a:buNone/>
              <a:defRPr sz="2400" b="1"/>
            </a:lvl5pPr>
            <a:lvl6pPr marL="3266995" indent="0">
              <a:buNone/>
              <a:defRPr sz="2400" b="1"/>
            </a:lvl6pPr>
            <a:lvl7pPr marL="3920398" indent="0">
              <a:buNone/>
              <a:defRPr sz="2400" b="1"/>
            </a:lvl7pPr>
            <a:lvl8pPr marL="4573774" indent="0">
              <a:buNone/>
              <a:defRPr sz="2400" b="1"/>
            </a:lvl8pPr>
            <a:lvl9pPr marL="5227181"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7657945"/>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375932821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120321613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0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03250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0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89590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4206" indent="0">
              <a:buNone/>
              <a:defRPr sz="4200"/>
            </a:lvl2pPr>
            <a:lvl3pPr marL="1308428" indent="0">
              <a:buNone/>
              <a:defRPr sz="3600"/>
            </a:lvl3pPr>
            <a:lvl4pPr marL="1962614" indent="0">
              <a:buNone/>
              <a:defRPr sz="3000"/>
            </a:lvl4pPr>
            <a:lvl5pPr marL="2616833" indent="0">
              <a:buNone/>
              <a:defRPr sz="3000"/>
            </a:lvl5pPr>
            <a:lvl6pPr marL="3271045" indent="0">
              <a:buNone/>
              <a:defRPr sz="3000"/>
            </a:lvl6pPr>
            <a:lvl7pPr marL="3925249" indent="0">
              <a:buNone/>
              <a:defRPr sz="3000"/>
            </a:lvl7pPr>
            <a:lvl8pPr marL="4579443" indent="0">
              <a:buNone/>
              <a:defRPr sz="3000"/>
            </a:lvl8pPr>
            <a:lvl9pPr marL="5233662"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06"/>
            <a:ext cx="4632960" cy="486833"/>
          </a:xfrm>
          <a:prstGeom prst="rect">
            <a:avLst/>
          </a:prstGeom>
        </p:spPr>
        <p:txBody>
          <a:bodyPr vert="horz" lIns="130863" tIns="65299" rIns="130863" bIns="652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06"/>
            <a:ext cx="3413760" cy="486833"/>
          </a:xfrm>
          <a:prstGeom prst="rect">
            <a:avLst/>
          </a:prstGeom>
        </p:spPr>
        <p:txBody>
          <a:bodyPr vert="horz" lIns="130863" tIns="65299" rIns="130863" bIns="652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0936647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8042" indent="-254416" algn="l">
              <a:buFont typeface="Arial Narrow" panose="020B0606020202030204" pitchFamily="34" charset="0"/>
              <a:buChar char="»"/>
              <a:defRPr sz="3300">
                <a:solidFill>
                  <a:schemeClr val="bg1"/>
                </a:solidFill>
              </a:defRPr>
            </a:lvl2pPr>
            <a:lvl3pPr marL="581522" indent="-254416" algn="l">
              <a:buClr>
                <a:schemeClr val="bg1"/>
              </a:buClr>
              <a:buFont typeface="Arial" panose="020B0604020202020204" pitchFamily="34" charset="0"/>
              <a:buChar char="•"/>
              <a:defRPr sz="3300">
                <a:solidFill>
                  <a:schemeClr val="bg1"/>
                </a:solidFill>
              </a:defRPr>
            </a:lvl3pPr>
            <a:lvl4pPr marL="745080" indent="-254416" algn="l">
              <a:buClr>
                <a:srgbClr val="0AAEFA"/>
              </a:buClr>
              <a:buFont typeface="Arial Narrow" panose="020B0606020202030204" pitchFamily="34" charset="0"/>
              <a:buChar char="»"/>
              <a:defRPr sz="3300">
                <a:solidFill>
                  <a:schemeClr val="bg1"/>
                </a:solidFill>
              </a:defRPr>
            </a:lvl4pPr>
            <a:lvl5pPr marL="908636" indent="-254416"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06"/>
            <a:ext cx="4632960" cy="486833"/>
          </a:xfrm>
          <a:prstGeom prst="rect">
            <a:avLst/>
          </a:prstGeom>
        </p:spPr>
        <p:txBody>
          <a:bodyPr vert="horz" lIns="130863" tIns="65299" rIns="130863" bIns="652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06"/>
            <a:ext cx="3413760" cy="486833"/>
          </a:xfrm>
          <a:prstGeom prst="rect">
            <a:avLst/>
          </a:prstGeom>
        </p:spPr>
        <p:txBody>
          <a:bodyPr vert="horz" lIns="130863" tIns="65299" rIns="130863" bIns="652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607562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8042" indent="-254416">
              <a:buFont typeface="Arial Narrow" panose="020B0606020202030204" pitchFamily="34" charset="0"/>
              <a:buChar char="»"/>
              <a:defRPr sz="3300">
                <a:solidFill>
                  <a:schemeClr val="bg1"/>
                </a:solidFill>
              </a:defRPr>
            </a:lvl2pPr>
            <a:lvl3pPr marL="581522" indent="-254416">
              <a:buClr>
                <a:schemeClr val="bg1"/>
              </a:buClr>
              <a:buFont typeface="Arial" panose="020B0604020202020204" pitchFamily="34" charset="0"/>
              <a:buChar char="•"/>
              <a:defRPr sz="3300">
                <a:solidFill>
                  <a:schemeClr val="bg1"/>
                </a:solidFill>
              </a:defRPr>
            </a:lvl3pPr>
            <a:lvl4pPr marL="745080" indent="-254416">
              <a:buClr>
                <a:srgbClr val="0AAEFA"/>
              </a:buClr>
              <a:buFont typeface="Arial Narrow" panose="020B0606020202030204" pitchFamily="34" charset="0"/>
              <a:buChar char="»"/>
              <a:defRPr sz="3300">
                <a:solidFill>
                  <a:schemeClr val="bg1"/>
                </a:solidFill>
              </a:defRPr>
            </a:lvl4pPr>
            <a:lvl5pPr marL="908636" indent="-254416">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06"/>
            <a:ext cx="4632960" cy="486833"/>
          </a:xfrm>
          <a:prstGeom prst="rect">
            <a:avLst/>
          </a:prstGeom>
        </p:spPr>
        <p:txBody>
          <a:bodyPr vert="horz" lIns="130863" tIns="65299" rIns="130863" bIns="652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06"/>
            <a:ext cx="3413760" cy="486833"/>
          </a:xfrm>
          <a:prstGeom prst="rect">
            <a:avLst/>
          </a:prstGeom>
        </p:spPr>
        <p:txBody>
          <a:bodyPr vert="horz" lIns="130863" tIns="65299" rIns="130863" bIns="652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8493357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Central California Regional Office</a:t>
            </a:r>
            <a:r>
              <a:rPr lang="en-US" sz="2700" b="0" dirty="0" smtClean="0"/>
              <a:t/>
            </a:r>
            <a:br>
              <a:rPr lang="en-US" sz="2700" b="0" dirty="0" smtClean="0"/>
            </a:br>
            <a:r>
              <a:rPr lang="en-US" sz="2700" b="0" dirty="0" smtClean="0"/>
              <a:t>California High-Speed Rail Authority</a:t>
            </a:r>
            <a:br>
              <a:rPr lang="en-US" sz="2700" b="0" dirty="0" smtClean="0"/>
            </a:br>
            <a:r>
              <a:rPr lang="en-US" sz="2700" b="0" dirty="0" smtClean="0"/>
              <a:t>2550 Mariposa Mall, Suite 3015</a:t>
            </a:r>
            <a:br>
              <a:rPr lang="en-US" sz="2700" b="0" dirty="0" smtClean="0"/>
            </a:br>
            <a:r>
              <a:rPr lang="en-US" sz="2700" b="0" dirty="0" smtClean="0"/>
              <a:t>Fresno, CA 93721</a:t>
            </a:r>
            <a:endParaRPr lang="en-US" sz="2700" b="0" dirty="0"/>
          </a:p>
        </p:txBody>
      </p:sp>
    </p:spTree>
    <p:extLst>
      <p:ext uri="{BB962C8B-B14F-4D97-AF65-F5344CB8AC3E}">
        <p14:creationId xmlns:p14="http://schemas.microsoft.com/office/powerpoint/2010/main" val="83137035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06"/>
            <a:ext cx="4632960" cy="486833"/>
          </a:xfrm>
          <a:prstGeom prst="rect">
            <a:avLst/>
          </a:prstGeom>
        </p:spPr>
        <p:txBody>
          <a:bodyPr vert="horz" lIns="130863" tIns="65299" rIns="130863" bIns="652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06"/>
            <a:ext cx="3413760" cy="486833"/>
          </a:xfrm>
          <a:prstGeom prst="rect">
            <a:avLst/>
          </a:prstGeom>
        </p:spPr>
        <p:txBody>
          <a:bodyPr vert="horz" lIns="130863" tIns="65299" rIns="130863" bIns="652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4206" indent="0">
              <a:buNone/>
              <a:defRPr sz="3000" b="1"/>
            </a:lvl2pPr>
            <a:lvl3pPr marL="1308428" indent="0">
              <a:buNone/>
              <a:defRPr sz="2700" b="1"/>
            </a:lvl3pPr>
            <a:lvl4pPr marL="1962614" indent="0">
              <a:buNone/>
              <a:defRPr sz="2400" b="1"/>
            </a:lvl4pPr>
            <a:lvl5pPr marL="2616833" indent="0">
              <a:buNone/>
              <a:defRPr sz="2400" b="1"/>
            </a:lvl5pPr>
            <a:lvl6pPr marL="3271045" indent="0">
              <a:buNone/>
              <a:defRPr sz="2400" b="1"/>
            </a:lvl6pPr>
            <a:lvl7pPr marL="3925249" indent="0">
              <a:buNone/>
              <a:defRPr sz="2400" b="1"/>
            </a:lvl7pPr>
            <a:lvl8pPr marL="4579443" indent="0">
              <a:buNone/>
              <a:defRPr sz="2400" b="1"/>
            </a:lvl8pPr>
            <a:lvl9pPr marL="5233662"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1314787"/>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4206" indent="0">
              <a:buNone/>
              <a:defRPr sz="3000" b="1"/>
            </a:lvl2pPr>
            <a:lvl3pPr marL="1308428" indent="0">
              <a:buNone/>
              <a:defRPr sz="2700" b="1"/>
            </a:lvl3pPr>
            <a:lvl4pPr marL="1962614" indent="0">
              <a:buNone/>
              <a:defRPr sz="2400" b="1"/>
            </a:lvl4pPr>
            <a:lvl5pPr marL="2616833" indent="0">
              <a:buNone/>
              <a:defRPr sz="2400" b="1"/>
            </a:lvl5pPr>
            <a:lvl6pPr marL="3271045" indent="0">
              <a:buNone/>
              <a:defRPr sz="2400" b="1"/>
            </a:lvl6pPr>
            <a:lvl7pPr marL="3925249" indent="0">
              <a:buNone/>
              <a:defRPr sz="2400" b="1"/>
            </a:lvl7pPr>
            <a:lvl8pPr marL="4579443" indent="0">
              <a:buNone/>
              <a:defRPr sz="2400" b="1"/>
            </a:lvl8pPr>
            <a:lvl9pPr marL="5233662"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8893478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4416" indent="-254416">
              <a:defRPr sz="3600"/>
            </a:lvl1pPr>
            <a:lvl2pPr marL="418042" indent="-254416">
              <a:buSzPct val="100000"/>
              <a:defRPr sz="3300"/>
            </a:lvl2pPr>
            <a:lvl3pPr marL="581522" indent="-254416">
              <a:defRPr sz="3300"/>
            </a:lvl3pPr>
            <a:lvl4pPr marL="745080" indent="-254416">
              <a:buSzPct val="100000"/>
              <a:buFont typeface="Arial Narrow" panose="020B0606020202030204" pitchFamily="34" charset="0"/>
              <a:buChar char="»"/>
              <a:defRPr sz="3300"/>
            </a:lvl4pPr>
            <a:lvl5pPr marL="908636" indent="-25441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4416" indent="-254416">
              <a:defRPr sz="3600"/>
            </a:lvl1pPr>
            <a:lvl2pPr marL="418042" indent="-254416">
              <a:buSzPct val="100000"/>
              <a:defRPr sz="3300"/>
            </a:lvl2pPr>
            <a:lvl3pPr marL="581522" indent="-254416">
              <a:defRPr sz="3300"/>
            </a:lvl3pPr>
            <a:lvl4pPr marL="745080" indent="-254416">
              <a:buSzPct val="100000"/>
              <a:buFont typeface="Arial Narrow" panose="020B0606020202030204" pitchFamily="34" charset="0"/>
              <a:buChar char="»"/>
              <a:defRPr sz="3300"/>
            </a:lvl4pPr>
            <a:lvl5pPr marL="908636" indent="-25441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06"/>
            <a:ext cx="4632960" cy="486833"/>
          </a:xfrm>
          <a:prstGeom prst="rect">
            <a:avLst/>
          </a:prstGeom>
        </p:spPr>
        <p:txBody>
          <a:bodyPr vert="horz" lIns="130863" tIns="65299" rIns="130863" bIns="652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06"/>
            <a:ext cx="3413760" cy="486833"/>
          </a:xfrm>
          <a:prstGeom prst="rect">
            <a:avLst/>
          </a:prstGeom>
        </p:spPr>
        <p:txBody>
          <a:bodyPr vert="horz" lIns="130863" tIns="65299" rIns="130863" bIns="652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80490052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06"/>
            <a:ext cx="4632960" cy="486833"/>
          </a:xfrm>
          <a:prstGeom prst="rect">
            <a:avLst/>
          </a:prstGeom>
        </p:spPr>
        <p:txBody>
          <a:bodyPr vert="horz" lIns="130863" tIns="65299" rIns="130863" bIns="652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06"/>
            <a:ext cx="3413760" cy="486833"/>
          </a:xfrm>
          <a:prstGeom prst="rect">
            <a:avLst/>
          </a:prstGeom>
        </p:spPr>
        <p:txBody>
          <a:bodyPr vert="horz" lIns="130863" tIns="65299" rIns="130863" bIns="652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4416" indent="-254416">
              <a:defRPr sz="3600"/>
            </a:lvl1pPr>
            <a:lvl2pPr marL="418042" indent="-254416">
              <a:buSzPct val="100000"/>
              <a:defRPr sz="3300"/>
            </a:lvl2pPr>
            <a:lvl3pPr marL="581522" indent="-254416">
              <a:defRPr sz="3300"/>
            </a:lvl3pPr>
            <a:lvl4pPr marL="745080" indent="-254416">
              <a:buSzPct val="100000"/>
              <a:buFont typeface="Arial Narrow" panose="020B0606020202030204" pitchFamily="34" charset="0"/>
              <a:buChar char="»"/>
              <a:defRPr sz="3300"/>
            </a:lvl4pPr>
            <a:lvl5pPr marL="908636" indent="-25441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4416" indent="-254416">
              <a:defRPr sz="3600"/>
            </a:lvl1pPr>
            <a:lvl2pPr marL="418042" indent="-254416">
              <a:buSzPct val="100000"/>
              <a:defRPr sz="3300"/>
            </a:lvl2pPr>
            <a:lvl3pPr marL="581522" indent="-254416">
              <a:defRPr sz="3300"/>
            </a:lvl3pPr>
            <a:lvl4pPr marL="745080" indent="-254416">
              <a:buSzPct val="100000"/>
              <a:buFont typeface="Arial Narrow" panose="020B0606020202030204" pitchFamily="34" charset="0"/>
              <a:buChar char="»"/>
              <a:defRPr sz="3300"/>
            </a:lvl4pPr>
            <a:lvl5pPr marL="908636" indent="-25441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1062450"/>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4206" indent="0">
              <a:buNone/>
              <a:defRPr sz="3000" b="1"/>
            </a:lvl2pPr>
            <a:lvl3pPr marL="1308428" indent="0">
              <a:buNone/>
              <a:defRPr sz="2700" b="1"/>
            </a:lvl3pPr>
            <a:lvl4pPr marL="1962614" indent="0">
              <a:buNone/>
              <a:defRPr sz="2400" b="1"/>
            </a:lvl4pPr>
            <a:lvl5pPr marL="2616833" indent="0">
              <a:buNone/>
              <a:defRPr sz="2400" b="1"/>
            </a:lvl5pPr>
            <a:lvl6pPr marL="3271045" indent="0">
              <a:buNone/>
              <a:defRPr sz="2400" b="1"/>
            </a:lvl6pPr>
            <a:lvl7pPr marL="3925249" indent="0">
              <a:buNone/>
              <a:defRPr sz="2400" b="1"/>
            </a:lvl7pPr>
            <a:lvl8pPr marL="4579443" indent="0">
              <a:buNone/>
              <a:defRPr sz="2400" b="1"/>
            </a:lvl8pPr>
            <a:lvl9pPr marL="5233662"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4206" indent="0">
              <a:buNone/>
              <a:defRPr sz="3000" b="1"/>
            </a:lvl2pPr>
            <a:lvl3pPr marL="1308428" indent="0">
              <a:buNone/>
              <a:defRPr sz="2700" b="1"/>
            </a:lvl3pPr>
            <a:lvl4pPr marL="1962614" indent="0">
              <a:buNone/>
              <a:defRPr sz="2400" b="1"/>
            </a:lvl4pPr>
            <a:lvl5pPr marL="2616833" indent="0">
              <a:buNone/>
              <a:defRPr sz="2400" b="1"/>
            </a:lvl5pPr>
            <a:lvl6pPr marL="3271045" indent="0">
              <a:buNone/>
              <a:defRPr sz="2400" b="1"/>
            </a:lvl6pPr>
            <a:lvl7pPr marL="3925249" indent="0">
              <a:buNone/>
              <a:defRPr sz="2400" b="1"/>
            </a:lvl7pPr>
            <a:lvl8pPr marL="4579443" indent="0">
              <a:buNone/>
              <a:defRPr sz="2400" b="1"/>
            </a:lvl8pPr>
            <a:lvl9pPr marL="5233662"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06"/>
            <a:ext cx="4632960" cy="486833"/>
          </a:xfrm>
          <a:prstGeom prst="rect">
            <a:avLst/>
          </a:prstGeom>
        </p:spPr>
        <p:txBody>
          <a:bodyPr vert="horz" lIns="130863" tIns="65299" rIns="130863" bIns="652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06"/>
            <a:ext cx="3413760" cy="486833"/>
          </a:xfrm>
          <a:prstGeom prst="rect">
            <a:avLst/>
          </a:prstGeom>
        </p:spPr>
        <p:txBody>
          <a:bodyPr vert="horz" lIns="130863" tIns="65299" rIns="130863" bIns="652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10983195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06"/>
            <a:ext cx="4632960" cy="486833"/>
          </a:xfrm>
          <a:prstGeom prst="rect">
            <a:avLst/>
          </a:prstGeom>
        </p:spPr>
        <p:txBody>
          <a:bodyPr vert="horz" lIns="130863" tIns="65299" rIns="130863" bIns="65299"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406"/>
            <a:ext cx="3413760" cy="486833"/>
          </a:xfrm>
          <a:prstGeom prst="rect">
            <a:avLst/>
          </a:prstGeom>
        </p:spPr>
        <p:txBody>
          <a:bodyPr vert="horz" lIns="130863" tIns="65299" rIns="130863" bIns="65299"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4206" indent="0">
              <a:buNone/>
              <a:defRPr sz="3000" b="1"/>
            </a:lvl2pPr>
            <a:lvl3pPr marL="1308428" indent="0">
              <a:buNone/>
              <a:defRPr sz="2700" b="1"/>
            </a:lvl3pPr>
            <a:lvl4pPr marL="1962614" indent="0">
              <a:buNone/>
              <a:defRPr sz="2400" b="1"/>
            </a:lvl4pPr>
            <a:lvl5pPr marL="2616833" indent="0">
              <a:buNone/>
              <a:defRPr sz="2400" b="1"/>
            </a:lvl5pPr>
            <a:lvl6pPr marL="3271045" indent="0">
              <a:buNone/>
              <a:defRPr sz="2400" b="1"/>
            </a:lvl6pPr>
            <a:lvl7pPr marL="3925249" indent="0">
              <a:buNone/>
              <a:defRPr sz="2400" b="1"/>
            </a:lvl7pPr>
            <a:lvl8pPr marL="4579443" indent="0">
              <a:buNone/>
              <a:defRPr sz="2400" b="1"/>
            </a:lvl8pPr>
            <a:lvl9pPr marL="5233662"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4206" indent="0">
              <a:buNone/>
              <a:defRPr sz="3000" b="1"/>
            </a:lvl2pPr>
            <a:lvl3pPr marL="1308428" indent="0">
              <a:buNone/>
              <a:defRPr sz="2700" b="1"/>
            </a:lvl3pPr>
            <a:lvl4pPr marL="1962614" indent="0">
              <a:buNone/>
              <a:defRPr sz="2400" b="1"/>
            </a:lvl4pPr>
            <a:lvl5pPr marL="2616833" indent="0">
              <a:buNone/>
              <a:defRPr sz="2400" b="1"/>
            </a:lvl5pPr>
            <a:lvl6pPr marL="3271045" indent="0">
              <a:buNone/>
              <a:defRPr sz="2400" b="1"/>
            </a:lvl6pPr>
            <a:lvl7pPr marL="3925249" indent="0">
              <a:buNone/>
              <a:defRPr sz="2400" b="1"/>
            </a:lvl7pPr>
            <a:lvl8pPr marL="4579443" indent="0">
              <a:buNone/>
              <a:defRPr sz="2400" b="1"/>
            </a:lvl8pPr>
            <a:lvl9pPr marL="5233662"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9415807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310188994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391853564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91"/>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18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91"/>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0727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300">
                <a:solidFill>
                  <a:schemeClr val="bg1"/>
                </a:solidFill>
              </a:defRPr>
            </a:lvl1pPr>
          </a:lstStyle>
          <a:p>
            <a:r>
              <a:rPr lang="en-US" sz="2400" b="0" i="1" dirty="0" smtClean="0"/>
              <a:t>facebook.com/</a:t>
            </a:r>
            <a:r>
              <a:rPr lang="en-US" sz="2400" b="0" i="1" dirty="0" err="1" smtClean="0"/>
              <a:t>CaliforniaHighSpeedRail</a:t>
            </a:r>
            <a:endParaRPr lang="en-US" sz="2400" b="0" i="1" dirty="0" smtClean="0"/>
          </a:p>
          <a:p>
            <a:r>
              <a:rPr lang="en-US" sz="2400" b="0" i="1" dirty="0" smtClean="0"/>
              <a:t/>
            </a:r>
            <a:br>
              <a:rPr lang="en-US" sz="2400" b="0" i="1" dirty="0" smtClean="0"/>
            </a:br>
            <a:r>
              <a:rPr lang="en-US" sz="2400" b="0" i="1" dirty="0" smtClean="0"/>
              <a:t>twitter.com/</a:t>
            </a:r>
            <a:r>
              <a:rPr lang="en-US" sz="2400" b="0" i="1" dirty="0" err="1" smtClean="0"/>
              <a:t>cahsra</a:t>
            </a:r>
            <a:endParaRPr lang="en-US" sz="2400" b="0" i="1" dirty="0"/>
          </a:p>
          <a:p>
            <a:r>
              <a:rPr lang="en-US" sz="2400" b="0" i="1" dirty="0" smtClean="0"/>
              <a:t/>
            </a:r>
            <a:br>
              <a:rPr lang="en-US" sz="2400" b="0" i="1" dirty="0" smtClean="0"/>
            </a:br>
            <a:r>
              <a:rPr lang="en-US" sz="2400" b="0" i="1" dirty="0" smtClean="0"/>
              <a:t>youtube.com/user/</a:t>
            </a:r>
            <a:r>
              <a:rPr lang="en-US" sz="2400" b="0" i="1" dirty="0" err="1" smtClean="0"/>
              <a:t>CAHighSpeedRail</a:t>
            </a:r>
            <a:endParaRPr lang="en-US" sz="2400" b="0" i="1" dirty="0"/>
          </a:p>
        </p:txBody>
      </p:sp>
    </p:spTree>
    <p:extLst>
      <p:ext uri="{BB962C8B-B14F-4D97-AF65-F5344CB8AC3E}">
        <p14:creationId xmlns:p14="http://schemas.microsoft.com/office/powerpoint/2010/main" val="1610539233"/>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5096" indent="0">
              <a:buNone/>
              <a:defRPr sz="4200"/>
            </a:lvl2pPr>
            <a:lvl3pPr marL="1310209" indent="0">
              <a:buNone/>
              <a:defRPr sz="3600"/>
            </a:lvl3pPr>
            <a:lvl4pPr marL="1965302" indent="0">
              <a:buNone/>
              <a:defRPr sz="3000"/>
            </a:lvl4pPr>
            <a:lvl5pPr marL="2620399" indent="0">
              <a:buNone/>
              <a:defRPr sz="3000"/>
            </a:lvl5pPr>
            <a:lvl6pPr marL="3275506" indent="0">
              <a:buNone/>
              <a:defRPr sz="3000"/>
            </a:lvl6pPr>
            <a:lvl7pPr marL="3930607" indent="0">
              <a:buNone/>
              <a:defRPr sz="3000"/>
            </a:lvl7pPr>
            <a:lvl8pPr marL="4585690" indent="0">
              <a:buNone/>
              <a:defRPr sz="3000"/>
            </a:lvl8pPr>
            <a:lvl9pPr marL="5240799"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392"/>
            <a:ext cx="4632960" cy="486833"/>
          </a:xfrm>
          <a:prstGeom prst="rect">
            <a:avLst/>
          </a:prstGeom>
        </p:spPr>
        <p:txBody>
          <a:bodyPr vert="horz" lIns="131045" tIns="65395" rIns="131045" bIns="6539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392"/>
            <a:ext cx="3413760" cy="486833"/>
          </a:xfrm>
          <a:prstGeom prst="rect">
            <a:avLst/>
          </a:prstGeom>
        </p:spPr>
        <p:txBody>
          <a:bodyPr vert="horz" lIns="131045" tIns="65395" rIns="131045" bIns="6539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90066488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8614" indent="-254759" algn="l">
              <a:buFont typeface="Arial Narrow" panose="020B0606020202030204" pitchFamily="34" charset="0"/>
              <a:buChar char="»"/>
              <a:defRPr sz="3300">
                <a:solidFill>
                  <a:schemeClr val="bg1"/>
                </a:solidFill>
              </a:defRPr>
            </a:lvl2pPr>
            <a:lvl3pPr marL="582316" indent="-254759" algn="l">
              <a:buClr>
                <a:schemeClr val="bg1"/>
              </a:buClr>
              <a:buFont typeface="Arial" panose="020B0604020202020204" pitchFamily="34" charset="0"/>
              <a:buChar char="•"/>
              <a:defRPr sz="3300">
                <a:solidFill>
                  <a:schemeClr val="bg1"/>
                </a:solidFill>
              </a:defRPr>
            </a:lvl3pPr>
            <a:lvl4pPr marL="746093" indent="-254759" algn="l">
              <a:buClr>
                <a:srgbClr val="0AAEFA"/>
              </a:buClr>
              <a:buFont typeface="Arial Narrow" panose="020B0606020202030204" pitchFamily="34" charset="0"/>
              <a:buChar char="»"/>
              <a:defRPr sz="3300">
                <a:solidFill>
                  <a:schemeClr val="bg1"/>
                </a:solidFill>
              </a:defRPr>
            </a:lvl4pPr>
            <a:lvl5pPr marL="909875" indent="-254759"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92"/>
            <a:ext cx="4632960" cy="486833"/>
          </a:xfrm>
          <a:prstGeom prst="rect">
            <a:avLst/>
          </a:prstGeom>
        </p:spPr>
        <p:txBody>
          <a:bodyPr vert="horz" lIns="131045" tIns="65395" rIns="131045" bIns="6539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92"/>
            <a:ext cx="3413760" cy="486833"/>
          </a:xfrm>
          <a:prstGeom prst="rect">
            <a:avLst/>
          </a:prstGeom>
        </p:spPr>
        <p:txBody>
          <a:bodyPr vert="horz" lIns="131045" tIns="65395" rIns="131045" bIns="6539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9802547"/>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8614" indent="-254759">
              <a:buFont typeface="Arial Narrow" panose="020B0606020202030204" pitchFamily="34" charset="0"/>
              <a:buChar char="»"/>
              <a:defRPr sz="3300">
                <a:solidFill>
                  <a:schemeClr val="bg1"/>
                </a:solidFill>
              </a:defRPr>
            </a:lvl2pPr>
            <a:lvl3pPr marL="582316" indent="-254759">
              <a:buClr>
                <a:schemeClr val="bg1"/>
              </a:buClr>
              <a:buFont typeface="Arial" panose="020B0604020202020204" pitchFamily="34" charset="0"/>
              <a:buChar char="•"/>
              <a:defRPr sz="3300">
                <a:solidFill>
                  <a:schemeClr val="bg1"/>
                </a:solidFill>
              </a:defRPr>
            </a:lvl3pPr>
            <a:lvl4pPr marL="746093" indent="-254759">
              <a:buClr>
                <a:srgbClr val="0AAEFA"/>
              </a:buClr>
              <a:buFont typeface="Arial Narrow" panose="020B0606020202030204" pitchFamily="34" charset="0"/>
              <a:buChar char="»"/>
              <a:defRPr sz="3300">
                <a:solidFill>
                  <a:schemeClr val="bg1"/>
                </a:solidFill>
              </a:defRPr>
            </a:lvl4pPr>
            <a:lvl5pPr marL="909875" indent="-254759">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92"/>
            <a:ext cx="4632960" cy="486833"/>
          </a:xfrm>
          <a:prstGeom prst="rect">
            <a:avLst/>
          </a:prstGeom>
        </p:spPr>
        <p:txBody>
          <a:bodyPr vert="horz" lIns="131045" tIns="65395" rIns="131045" bIns="6539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92"/>
            <a:ext cx="3413760" cy="486833"/>
          </a:xfrm>
          <a:prstGeom prst="rect">
            <a:avLst/>
          </a:prstGeom>
        </p:spPr>
        <p:txBody>
          <a:bodyPr vert="horz" lIns="131045" tIns="65395" rIns="131045" bIns="6539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87115865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92"/>
            <a:ext cx="4632960" cy="486833"/>
          </a:xfrm>
          <a:prstGeom prst="rect">
            <a:avLst/>
          </a:prstGeom>
        </p:spPr>
        <p:txBody>
          <a:bodyPr vert="horz" lIns="131045" tIns="65395" rIns="131045" bIns="6539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92"/>
            <a:ext cx="3413760" cy="486833"/>
          </a:xfrm>
          <a:prstGeom prst="rect">
            <a:avLst/>
          </a:prstGeom>
        </p:spPr>
        <p:txBody>
          <a:bodyPr vert="horz" lIns="131045" tIns="65395" rIns="131045" bIns="6539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5096" indent="0">
              <a:buNone/>
              <a:defRPr sz="3000" b="1"/>
            </a:lvl2pPr>
            <a:lvl3pPr marL="1310209" indent="0">
              <a:buNone/>
              <a:defRPr sz="2700" b="1"/>
            </a:lvl3pPr>
            <a:lvl4pPr marL="1965302" indent="0">
              <a:buNone/>
              <a:defRPr sz="2400" b="1"/>
            </a:lvl4pPr>
            <a:lvl5pPr marL="2620399" indent="0">
              <a:buNone/>
              <a:defRPr sz="2400" b="1"/>
            </a:lvl5pPr>
            <a:lvl6pPr marL="3275506" indent="0">
              <a:buNone/>
              <a:defRPr sz="2400" b="1"/>
            </a:lvl6pPr>
            <a:lvl7pPr marL="3930607" indent="0">
              <a:buNone/>
              <a:defRPr sz="2400" b="1"/>
            </a:lvl7pPr>
            <a:lvl8pPr marL="4585690" indent="0">
              <a:buNone/>
              <a:defRPr sz="2400" b="1"/>
            </a:lvl8pPr>
            <a:lvl9pPr marL="5240799"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623538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5096" indent="0">
              <a:buNone/>
              <a:defRPr sz="3000" b="1"/>
            </a:lvl2pPr>
            <a:lvl3pPr marL="1310209" indent="0">
              <a:buNone/>
              <a:defRPr sz="2700" b="1"/>
            </a:lvl3pPr>
            <a:lvl4pPr marL="1965302" indent="0">
              <a:buNone/>
              <a:defRPr sz="2400" b="1"/>
            </a:lvl4pPr>
            <a:lvl5pPr marL="2620399" indent="0">
              <a:buNone/>
              <a:defRPr sz="2400" b="1"/>
            </a:lvl5pPr>
            <a:lvl6pPr marL="3275506" indent="0">
              <a:buNone/>
              <a:defRPr sz="2400" b="1"/>
            </a:lvl6pPr>
            <a:lvl7pPr marL="3930607" indent="0">
              <a:buNone/>
              <a:defRPr sz="2400" b="1"/>
            </a:lvl7pPr>
            <a:lvl8pPr marL="4585690" indent="0">
              <a:buNone/>
              <a:defRPr sz="2400" b="1"/>
            </a:lvl8pPr>
            <a:lvl9pPr marL="5240799"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895198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4759" indent="-254759">
              <a:defRPr sz="3600"/>
            </a:lvl1pPr>
            <a:lvl2pPr marL="418614" indent="-254759">
              <a:buSzPct val="100000"/>
              <a:defRPr sz="3300"/>
            </a:lvl2pPr>
            <a:lvl3pPr marL="582316" indent="-254759">
              <a:defRPr sz="3300"/>
            </a:lvl3pPr>
            <a:lvl4pPr marL="746093" indent="-254759">
              <a:buSzPct val="100000"/>
              <a:buFont typeface="Arial Narrow" panose="020B0606020202030204" pitchFamily="34" charset="0"/>
              <a:buChar char="»"/>
              <a:defRPr sz="3300"/>
            </a:lvl4pPr>
            <a:lvl5pPr marL="909875" indent="-254759">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4759" indent="-254759">
              <a:defRPr sz="3600"/>
            </a:lvl1pPr>
            <a:lvl2pPr marL="418614" indent="-254759">
              <a:buSzPct val="100000"/>
              <a:defRPr sz="3300"/>
            </a:lvl2pPr>
            <a:lvl3pPr marL="582316" indent="-254759">
              <a:defRPr sz="3300"/>
            </a:lvl3pPr>
            <a:lvl4pPr marL="746093" indent="-254759">
              <a:buSzPct val="100000"/>
              <a:buFont typeface="Arial Narrow" panose="020B0606020202030204" pitchFamily="34" charset="0"/>
              <a:buChar char="»"/>
              <a:defRPr sz="3300"/>
            </a:lvl4pPr>
            <a:lvl5pPr marL="909875" indent="-254759">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392"/>
            <a:ext cx="4632960" cy="486833"/>
          </a:xfrm>
          <a:prstGeom prst="rect">
            <a:avLst/>
          </a:prstGeom>
        </p:spPr>
        <p:txBody>
          <a:bodyPr vert="horz" lIns="131045" tIns="65395" rIns="131045" bIns="6539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92"/>
            <a:ext cx="3413760" cy="486833"/>
          </a:xfrm>
          <a:prstGeom prst="rect">
            <a:avLst/>
          </a:prstGeom>
        </p:spPr>
        <p:txBody>
          <a:bodyPr vert="horz" lIns="131045" tIns="65395" rIns="131045" bIns="6539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390492701"/>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392"/>
            <a:ext cx="4632960" cy="486833"/>
          </a:xfrm>
          <a:prstGeom prst="rect">
            <a:avLst/>
          </a:prstGeom>
        </p:spPr>
        <p:txBody>
          <a:bodyPr vert="horz" lIns="131045" tIns="65395" rIns="131045" bIns="6539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92"/>
            <a:ext cx="3413760" cy="486833"/>
          </a:xfrm>
          <a:prstGeom prst="rect">
            <a:avLst/>
          </a:prstGeom>
        </p:spPr>
        <p:txBody>
          <a:bodyPr vert="horz" lIns="131045" tIns="65395" rIns="131045" bIns="6539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4759" indent="-254759">
              <a:defRPr sz="3600"/>
            </a:lvl1pPr>
            <a:lvl2pPr marL="418614" indent="-254759">
              <a:buSzPct val="100000"/>
              <a:defRPr sz="3300"/>
            </a:lvl2pPr>
            <a:lvl3pPr marL="582316" indent="-254759">
              <a:defRPr sz="3300"/>
            </a:lvl3pPr>
            <a:lvl4pPr marL="746093" indent="-254759">
              <a:buSzPct val="100000"/>
              <a:buFont typeface="Arial Narrow" panose="020B0606020202030204" pitchFamily="34" charset="0"/>
              <a:buChar char="»"/>
              <a:defRPr sz="3300"/>
            </a:lvl4pPr>
            <a:lvl5pPr marL="909875" indent="-254759">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4759" indent="-254759">
              <a:defRPr sz="3600"/>
            </a:lvl1pPr>
            <a:lvl2pPr marL="418614" indent="-254759">
              <a:buSzPct val="100000"/>
              <a:defRPr sz="3300"/>
            </a:lvl2pPr>
            <a:lvl3pPr marL="582316" indent="-254759">
              <a:defRPr sz="3300"/>
            </a:lvl3pPr>
            <a:lvl4pPr marL="746093" indent="-254759">
              <a:buSzPct val="100000"/>
              <a:buFont typeface="Arial Narrow" panose="020B0606020202030204" pitchFamily="34" charset="0"/>
              <a:buChar char="»"/>
              <a:defRPr sz="3300"/>
            </a:lvl4pPr>
            <a:lvl5pPr marL="909875" indent="-254759">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83780199"/>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5096" indent="0">
              <a:buNone/>
              <a:defRPr sz="3000" b="1"/>
            </a:lvl2pPr>
            <a:lvl3pPr marL="1310209" indent="0">
              <a:buNone/>
              <a:defRPr sz="2700" b="1"/>
            </a:lvl3pPr>
            <a:lvl4pPr marL="1965302" indent="0">
              <a:buNone/>
              <a:defRPr sz="2400" b="1"/>
            </a:lvl4pPr>
            <a:lvl5pPr marL="2620399" indent="0">
              <a:buNone/>
              <a:defRPr sz="2400" b="1"/>
            </a:lvl5pPr>
            <a:lvl6pPr marL="3275506" indent="0">
              <a:buNone/>
              <a:defRPr sz="2400" b="1"/>
            </a:lvl6pPr>
            <a:lvl7pPr marL="3930607" indent="0">
              <a:buNone/>
              <a:defRPr sz="2400" b="1"/>
            </a:lvl7pPr>
            <a:lvl8pPr marL="4585690" indent="0">
              <a:buNone/>
              <a:defRPr sz="2400" b="1"/>
            </a:lvl8pPr>
            <a:lvl9pPr marL="5240799"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5096" indent="0">
              <a:buNone/>
              <a:defRPr sz="3000" b="1"/>
            </a:lvl2pPr>
            <a:lvl3pPr marL="1310209" indent="0">
              <a:buNone/>
              <a:defRPr sz="2700" b="1"/>
            </a:lvl3pPr>
            <a:lvl4pPr marL="1965302" indent="0">
              <a:buNone/>
              <a:defRPr sz="2400" b="1"/>
            </a:lvl4pPr>
            <a:lvl5pPr marL="2620399" indent="0">
              <a:buNone/>
              <a:defRPr sz="2400" b="1"/>
            </a:lvl5pPr>
            <a:lvl6pPr marL="3275506" indent="0">
              <a:buNone/>
              <a:defRPr sz="2400" b="1"/>
            </a:lvl6pPr>
            <a:lvl7pPr marL="3930607" indent="0">
              <a:buNone/>
              <a:defRPr sz="2400" b="1"/>
            </a:lvl7pPr>
            <a:lvl8pPr marL="4585690" indent="0">
              <a:buNone/>
              <a:defRPr sz="2400" b="1"/>
            </a:lvl8pPr>
            <a:lvl9pPr marL="5240799"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392"/>
            <a:ext cx="4632960" cy="486833"/>
          </a:xfrm>
          <a:prstGeom prst="rect">
            <a:avLst/>
          </a:prstGeom>
        </p:spPr>
        <p:txBody>
          <a:bodyPr vert="horz" lIns="131045" tIns="65395" rIns="131045" bIns="6539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392"/>
            <a:ext cx="3413760" cy="486833"/>
          </a:xfrm>
          <a:prstGeom prst="rect">
            <a:avLst/>
          </a:prstGeom>
        </p:spPr>
        <p:txBody>
          <a:bodyPr vert="horz" lIns="131045" tIns="65395" rIns="131045" bIns="6539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33755821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392"/>
            <a:ext cx="4632960" cy="486833"/>
          </a:xfrm>
          <a:prstGeom prst="rect">
            <a:avLst/>
          </a:prstGeom>
        </p:spPr>
        <p:txBody>
          <a:bodyPr vert="horz" lIns="131045" tIns="65395" rIns="131045" bIns="65395"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392"/>
            <a:ext cx="3413760" cy="486833"/>
          </a:xfrm>
          <a:prstGeom prst="rect">
            <a:avLst/>
          </a:prstGeom>
        </p:spPr>
        <p:txBody>
          <a:bodyPr vert="horz" lIns="131045" tIns="65395" rIns="131045" bIns="65395"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5096" indent="0">
              <a:buNone/>
              <a:defRPr sz="3000" b="1"/>
            </a:lvl2pPr>
            <a:lvl3pPr marL="1310209" indent="0">
              <a:buNone/>
              <a:defRPr sz="2700" b="1"/>
            </a:lvl3pPr>
            <a:lvl4pPr marL="1965302" indent="0">
              <a:buNone/>
              <a:defRPr sz="2400" b="1"/>
            </a:lvl4pPr>
            <a:lvl5pPr marL="2620399" indent="0">
              <a:buNone/>
              <a:defRPr sz="2400" b="1"/>
            </a:lvl5pPr>
            <a:lvl6pPr marL="3275506" indent="0">
              <a:buNone/>
              <a:defRPr sz="2400" b="1"/>
            </a:lvl6pPr>
            <a:lvl7pPr marL="3930607" indent="0">
              <a:buNone/>
              <a:defRPr sz="2400" b="1"/>
            </a:lvl7pPr>
            <a:lvl8pPr marL="4585690" indent="0">
              <a:buNone/>
              <a:defRPr sz="2400" b="1"/>
            </a:lvl8pPr>
            <a:lvl9pPr marL="5240799"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5096" indent="0">
              <a:buNone/>
              <a:defRPr sz="3000" b="1"/>
            </a:lvl2pPr>
            <a:lvl3pPr marL="1310209" indent="0">
              <a:buNone/>
              <a:defRPr sz="2700" b="1"/>
            </a:lvl3pPr>
            <a:lvl4pPr marL="1965302" indent="0">
              <a:buNone/>
              <a:defRPr sz="2400" b="1"/>
            </a:lvl4pPr>
            <a:lvl5pPr marL="2620399" indent="0">
              <a:buNone/>
              <a:defRPr sz="2400" b="1"/>
            </a:lvl5pPr>
            <a:lvl6pPr marL="3275506" indent="0">
              <a:buNone/>
              <a:defRPr sz="2400" b="1"/>
            </a:lvl6pPr>
            <a:lvl7pPr marL="3930607" indent="0">
              <a:buNone/>
              <a:defRPr sz="2400" b="1"/>
            </a:lvl7pPr>
            <a:lvl8pPr marL="4585690" indent="0">
              <a:buNone/>
              <a:defRPr sz="2400" b="1"/>
            </a:lvl8pPr>
            <a:lvl9pPr marL="5240799"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4888638"/>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5853769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PPT Name</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Name, Title</a:t>
            </a:r>
          </a:p>
          <a:p>
            <a:r>
              <a:rPr lang="en-US" sz="2700" b="1" dirty="0" smtClean="0">
                <a:latin typeface="Arial Narrow" pitchFamily="34" charset="0"/>
                <a:cs typeface="Mangal" pitchFamily="18" charset="0"/>
              </a:rPr>
              <a:t>Event Name</a:t>
            </a:r>
          </a:p>
          <a:p>
            <a:r>
              <a:rPr lang="en-US" sz="2700" b="1" dirty="0" smtClean="0">
                <a:latin typeface="Arial Narrow" pitchFamily="34" charset="0"/>
                <a:cs typeface="Mangal" pitchFamily="18" charset="0"/>
              </a:rPr>
              <a:t>Day, Month Date, Year</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74"/>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73256"/>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317991454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7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81748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7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23791"/>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6070" indent="0">
              <a:buNone/>
              <a:defRPr sz="4200"/>
            </a:lvl2pPr>
            <a:lvl3pPr marL="1312154" indent="0">
              <a:buNone/>
              <a:defRPr sz="3600"/>
            </a:lvl3pPr>
            <a:lvl4pPr marL="1968217" indent="0">
              <a:buNone/>
              <a:defRPr sz="3000"/>
            </a:lvl4pPr>
            <a:lvl5pPr marL="2624297" indent="0">
              <a:buNone/>
              <a:defRPr sz="3000"/>
            </a:lvl5pPr>
            <a:lvl6pPr marL="3280384" indent="0">
              <a:buNone/>
              <a:defRPr sz="3000"/>
            </a:lvl6pPr>
            <a:lvl7pPr marL="3936454" indent="0">
              <a:buNone/>
              <a:defRPr sz="3000"/>
            </a:lvl7pPr>
            <a:lvl8pPr marL="4592516" indent="0">
              <a:buNone/>
              <a:defRPr sz="3000"/>
            </a:lvl8pPr>
            <a:lvl9pPr marL="5248596"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376"/>
            <a:ext cx="4632960" cy="486833"/>
          </a:xfrm>
          <a:prstGeom prst="rect">
            <a:avLst/>
          </a:prstGeom>
        </p:spPr>
        <p:txBody>
          <a:bodyPr vert="horz" lIns="131241" tIns="65499" rIns="131241" bIns="654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376"/>
            <a:ext cx="3413760" cy="486833"/>
          </a:xfrm>
          <a:prstGeom prst="rect">
            <a:avLst/>
          </a:prstGeom>
        </p:spPr>
        <p:txBody>
          <a:bodyPr vert="horz" lIns="131241" tIns="65499" rIns="131241" bIns="654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146489679"/>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9238" indent="-255138" algn="l">
              <a:buFont typeface="Arial Narrow" panose="020B0606020202030204" pitchFamily="34" charset="0"/>
              <a:buChar char="»"/>
              <a:defRPr sz="3300">
                <a:solidFill>
                  <a:schemeClr val="bg1"/>
                </a:solidFill>
              </a:defRPr>
            </a:lvl2pPr>
            <a:lvl3pPr marL="583183" indent="-255138" algn="l">
              <a:buClr>
                <a:schemeClr val="bg1"/>
              </a:buClr>
              <a:buFont typeface="Arial" panose="020B0604020202020204" pitchFamily="34" charset="0"/>
              <a:buChar char="•"/>
              <a:defRPr sz="3300">
                <a:solidFill>
                  <a:schemeClr val="bg1"/>
                </a:solidFill>
              </a:defRPr>
            </a:lvl3pPr>
            <a:lvl4pPr marL="747202" indent="-255138" algn="l">
              <a:buClr>
                <a:srgbClr val="0AAEFA"/>
              </a:buClr>
              <a:buFont typeface="Arial Narrow" panose="020B0606020202030204" pitchFamily="34" charset="0"/>
              <a:buChar char="»"/>
              <a:defRPr sz="3300">
                <a:solidFill>
                  <a:schemeClr val="bg1"/>
                </a:solidFill>
              </a:defRPr>
            </a:lvl4pPr>
            <a:lvl5pPr marL="911236" indent="-255138"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76"/>
            <a:ext cx="4632960" cy="486833"/>
          </a:xfrm>
          <a:prstGeom prst="rect">
            <a:avLst/>
          </a:prstGeom>
        </p:spPr>
        <p:txBody>
          <a:bodyPr vert="horz" lIns="131241" tIns="65499" rIns="131241" bIns="654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76"/>
            <a:ext cx="3413760" cy="486833"/>
          </a:xfrm>
          <a:prstGeom prst="rect">
            <a:avLst/>
          </a:prstGeom>
        </p:spPr>
        <p:txBody>
          <a:bodyPr vert="horz" lIns="131241" tIns="65499" rIns="131241" bIns="654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6588873"/>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9238" indent="-255138">
              <a:buFont typeface="Arial Narrow" panose="020B0606020202030204" pitchFamily="34" charset="0"/>
              <a:buChar char="»"/>
              <a:defRPr sz="3300">
                <a:solidFill>
                  <a:schemeClr val="bg1"/>
                </a:solidFill>
              </a:defRPr>
            </a:lvl2pPr>
            <a:lvl3pPr marL="583183" indent="-255138">
              <a:buClr>
                <a:schemeClr val="bg1"/>
              </a:buClr>
              <a:buFont typeface="Arial" panose="020B0604020202020204" pitchFamily="34" charset="0"/>
              <a:buChar char="•"/>
              <a:defRPr sz="3300">
                <a:solidFill>
                  <a:schemeClr val="bg1"/>
                </a:solidFill>
              </a:defRPr>
            </a:lvl3pPr>
            <a:lvl4pPr marL="747202" indent="-255138">
              <a:buClr>
                <a:srgbClr val="0AAEFA"/>
              </a:buClr>
              <a:buFont typeface="Arial Narrow" panose="020B0606020202030204" pitchFamily="34" charset="0"/>
              <a:buChar char="»"/>
              <a:defRPr sz="3300">
                <a:solidFill>
                  <a:schemeClr val="bg1"/>
                </a:solidFill>
              </a:defRPr>
            </a:lvl4pPr>
            <a:lvl5pPr marL="911236" indent="-255138">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76"/>
            <a:ext cx="4632960" cy="486833"/>
          </a:xfrm>
          <a:prstGeom prst="rect">
            <a:avLst/>
          </a:prstGeom>
        </p:spPr>
        <p:txBody>
          <a:bodyPr vert="horz" lIns="131241" tIns="65499" rIns="131241" bIns="654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76"/>
            <a:ext cx="3413760" cy="486833"/>
          </a:xfrm>
          <a:prstGeom prst="rect">
            <a:avLst/>
          </a:prstGeom>
        </p:spPr>
        <p:txBody>
          <a:bodyPr vert="horz" lIns="131241" tIns="65499" rIns="131241" bIns="654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23028843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76"/>
            <a:ext cx="4632960" cy="486833"/>
          </a:xfrm>
          <a:prstGeom prst="rect">
            <a:avLst/>
          </a:prstGeom>
        </p:spPr>
        <p:txBody>
          <a:bodyPr vert="horz" lIns="131241" tIns="65499" rIns="131241" bIns="654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76"/>
            <a:ext cx="3413760" cy="486833"/>
          </a:xfrm>
          <a:prstGeom prst="rect">
            <a:avLst/>
          </a:prstGeom>
        </p:spPr>
        <p:txBody>
          <a:bodyPr vert="horz" lIns="131241" tIns="65499" rIns="131241" bIns="654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6070" indent="0">
              <a:buNone/>
              <a:defRPr sz="3000" b="1"/>
            </a:lvl2pPr>
            <a:lvl3pPr marL="1312154" indent="0">
              <a:buNone/>
              <a:defRPr sz="2700" b="1"/>
            </a:lvl3pPr>
            <a:lvl4pPr marL="1968217" indent="0">
              <a:buNone/>
              <a:defRPr sz="2400" b="1"/>
            </a:lvl4pPr>
            <a:lvl5pPr marL="2624297" indent="0">
              <a:buNone/>
              <a:defRPr sz="2400" b="1"/>
            </a:lvl5pPr>
            <a:lvl6pPr marL="3280384" indent="0">
              <a:buNone/>
              <a:defRPr sz="2400" b="1"/>
            </a:lvl6pPr>
            <a:lvl7pPr marL="3936454" indent="0">
              <a:buNone/>
              <a:defRPr sz="2400" b="1"/>
            </a:lvl7pPr>
            <a:lvl8pPr marL="4592516" indent="0">
              <a:buNone/>
              <a:defRPr sz="2400" b="1"/>
            </a:lvl8pPr>
            <a:lvl9pPr marL="5248596"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5993035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6070" indent="0">
              <a:buNone/>
              <a:defRPr sz="3000" b="1"/>
            </a:lvl2pPr>
            <a:lvl3pPr marL="1312154" indent="0">
              <a:buNone/>
              <a:defRPr sz="2700" b="1"/>
            </a:lvl3pPr>
            <a:lvl4pPr marL="1968217" indent="0">
              <a:buNone/>
              <a:defRPr sz="2400" b="1"/>
            </a:lvl4pPr>
            <a:lvl5pPr marL="2624297" indent="0">
              <a:buNone/>
              <a:defRPr sz="2400" b="1"/>
            </a:lvl5pPr>
            <a:lvl6pPr marL="3280384" indent="0">
              <a:buNone/>
              <a:defRPr sz="2400" b="1"/>
            </a:lvl6pPr>
            <a:lvl7pPr marL="3936454" indent="0">
              <a:buNone/>
              <a:defRPr sz="2400" b="1"/>
            </a:lvl7pPr>
            <a:lvl8pPr marL="4592516" indent="0">
              <a:buNone/>
              <a:defRPr sz="2400" b="1"/>
            </a:lvl8pPr>
            <a:lvl9pPr marL="5248596"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713016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5138" indent="-255138">
              <a:defRPr sz="3600"/>
            </a:lvl1pPr>
            <a:lvl2pPr marL="419238" indent="-255138">
              <a:buSzPct val="100000"/>
              <a:defRPr sz="3300"/>
            </a:lvl2pPr>
            <a:lvl3pPr marL="583183" indent="-255138">
              <a:defRPr sz="3300"/>
            </a:lvl3pPr>
            <a:lvl4pPr marL="747202" indent="-255138">
              <a:buSzPct val="100000"/>
              <a:buFont typeface="Arial Narrow" panose="020B0606020202030204" pitchFamily="34" charset="0"/>
              <a:buChar char="»"/>
              <a:defRPr sz="3300"/>
            </a:lvl4pPr>
            <a:lvl5pPr marL="911236" indent="-255138">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5138" indent="-255138">
              <a:defRPr sz="3600"/>
            </a:lvl1pPr>
            <a:lvl2pPr marL="419238" indent="-255138">
              <a:buSzPct val="100000"/>
              <a:defRPr sz="3300"/>
            </a:lvl2pPr>
            <a:lvl3pPr marL="583183" indent="-255138">
              <a:defRPr sz="3300"/>
            </a:lvl3pPr>
            <a:lvl4pPr marL="747202" indent="-255138">
              <a:buSzPct val="100000"/>
              <a:buFont typeface="Arial Narrow" panose="020B0606020202030204" pitchFamily="34" charset="0"/>
              <a:buChar char="»"/>
              <a:defRPr sz="3300"/>
            </a:lvl4pPr>
            <a:lvl5pPr marL="911236" indent="-255138">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376"/>
            <a:ext cx="4632960" cy="486833"/>
          </a:xfrm>
          <a:prstGeom prst="rect">
            <a:avLst/>
          </a:prstGeom>
        </p:spPr>
        <p:txBody>
          <a:bodyPr vert="horz" lIns="131241" tIns="65499" rIns="131241" bIns="654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76"/>
            <a:ext cx="3413760" cy="486833"/>
          </a:xfrm>
          <a:prstGeom prst="rect">
            <a:avLst/>
          </a:prstGeom>
        </p:spPr>
        <p:txBody>
          <a:bodyPr vert="horz" lIns="131241" tIns="65499" rIns="131241" bIns="654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104174383"/>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376"/>
            <a:ext cx="4632960" cy="486833"/>
          </a:xfrm>
          <a:prstGeom prst="rect">
            <a:avLst/>
          </a:prstGeom>
        </p:spPr>
        <p:txBody>
          <a:bodyPr vert="horz" lIns="131241" tIns="65499" rIns="131241" bIns="654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76"/>
            <a:ext cx="3413760" cy="486833"/>
          </a:xfrm>
          <a:prstGeom prst="rect">
            <a:avLst/>
          </a:prstGeom>
        </p:spPr>
        <p:txBody>
          <a:bodyPr vert="horz" lIns="131241" tIns="65499" rIns="131241" bIns="654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5138" indent="-255138">
              <a:defRPr sz="3600"/>
            </a:lvl1pPr>
            <a:lvl2pPr marL="419238" indent="-255138">
              <a:buSzPct val="100000"/>
              <a:defRPr sz="3300"/>
            </a:lvl2pPr>
            <a:lvl3pPr marL="583183" indent="-255138">
              <a:defRPr sz="3300"/>
            </a:lvl3pPr>
            <a:lvl4pPr marL="747202" indent="-255138">
              <a:buSzPct val="100000"/>
              <a:buFont typeface="Arial Narrow" panose="020B0606020202030204" pitchFamily="34" charset="0"/>
              <a:buChar char="»"/>
              <a:defRPr sz="3300"/>
            </a:lvl4pPr>
            <a:lvl5pPr marL="911236" indent="-255138">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5138" indent="-255138">
              <a:defRPr sz="3600"/>
            </a:lvl1pPr>
            <a:lvl2pPr marL="419238" indent="-255138">
              <a:buSzPct val="100000"/>
              <a:defRPr sz="3300"/>
            </a:lvl2pPr>
            <a:lvl3pPr marL="583183" indent="-255138">
              <a:defRPr sz="3300"/>
            </a:lvl3pPr>
            <a:lvl4pPr marL="747202" indent="-255138">
              <a:buSzPct val="100000"/>
              <a:buFont typeface="Arial Narrow" panose="020B0606020202030204" pitchFamily="34" charset="0"/>
              <a:buChar char="»"/>
              <a:defRPr sz="3300"/>
            </a:lvl4pPr>
            <a:lvl5pPr marL="911236" indent="-255138">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77354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From Vision To Reality</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Scott Jarvis, Assistant Chief Program Manager</a:t>
            </a:r>
          </a:p>
          <a:p>
            <a:r>
              <a:rPr lang="en-US" sz="2700" b="1" dirty="0" smtClean="0">
                <a:latin typeface="Arial Narrow" pitchFamily="34" charset="0"/>
                <a:cs typeface="Mangal" pitchFamily="18" charset="0"/>
              </a:rPr>
              <a:t>Survey RFQ Pre-Bid Conference</a:t>
            </a:r>
          </a:p>
          <a:p>
            <a:r>
              <a:rPr lang="en-US" sz="2700" b="1" dirty="0" smtClean="0">
                <a:latin typeface="Arial Narrow" pitchFamily="34" charset="0"/>
                <a:cs typeface="Mangal" pitchFamily="18" charset="0"/>
              </a:rPr>
              <a:t>Wednesday, July 24, 2013</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74"/>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535041"/>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6070" indent="0">
              <a:buNone/>
              <a:defRPr sz="3000" b="1"/>
            </a:lvl2pPr>
            <a:lvl3pPr marL="1312154" indent="0">
              <a:buNone/>
              <a:defRPr sz="2700" b="1"/>
            </a:lvl3pPr>
            <a:lvl4pPr marL="1968217" indent="0">
              <a:buNone/>
              <a:defRPr sz="2400" b="1"/>
            </a:lvl4pPr>
            <a:lvl5pPr marL="2624297" indent="0">
              <a:buNone/>
              <a:defRPr sz="2400" b="1"/>
            </a:lvl5pPr>
            <a:lvl6pPr marL="3280384" indent="0">
              <a:buNone/>
              <a:defRPr sz="2400" b="1"/>
            </a:lvl6pPr>
            <a:lvl7pPr marL="3936454" indent="0">
              <a:buNone/>
              <a:defRPr sz="2400" b="1"/>
            </a:lvl7pPr>
            <a:lvl8pPr marL="4592516" indent="0">
              <a:buNone/>
              <a:defRPr sz="2400" b="1"/>
            </a:lvl8pPr>
            <a:lvl9pPr marL="5248596"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6070" indent="0">
              <a:buNone/>
              <a:defRPr sz="3000" b="1"/>
            </a:lvl2pPr>
            <a:lvl3pPr marL="1312154" indent="0">
              <a:buNone/>
              <a:defRPr sz="2700" b="1"/>
            </a:lvl3pPr>
            <a:lvl4pPr marL="1968217" indent="0">
              <a:buNone/>
              <a:defRPr sz="2400" b="1"/>
            </a:lvl4pPr>
            <a:lvl5pPr marL="2624297" indent="0">
              <a:buNone/>
              <a:defRPr sz="2400" b="1"/>
            </a:lvl5pPr>
            <a:lvl6pPr marL="3280384" indent="0">
              <a:buNone/>
              <a:defRPr sz="2400" b="1"/>
            </a:lvl6pPr>
            <a:lvl7pPr marL="3936454" indent="0">
              <a:buNone/>
              <a:defRPr sz="2400" b="1"/>
            </a:lvl7pPr>
            <a:lvl8pPr marL="4592516" indent="0">
              <a:buNone/>
              <a:defRPr sz="2400" b="1"/>
            </a:lvl8pPr>
            <a:lvl9pPr marL="5248596"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376"/>
            <a:ext cx="4632960" cy="486833"/>
          </a:xfrm>
          <a:prstGeom prst="rect">
            <a:avLst/>
          </a:prstGeom>
        </p:spPr>
        <p:txBody>
          <a:bodyPr vert="horz" lIns="131241" tIns="65499" rIns="131241" bIns="654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376"/>
            <a:ext cx="3413760" cy="486833"/>
          </a:xfrm>
          <a:prstGeom prst="rect">
            <a:avLst/>
          </a:prstGeom>
        </p:spPr>
        <p:txBody>
          <a:bodyPr vert="horz" lIns="131241" tIns="65499" rIns="131241" bIns="654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27112979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376"/>
            <a:ext cx="4632960" cy="486833"/>
          </a:xfrm>
          <a:prstGeom prst="rect">
            <a:avLst/>
          </a:prstGeom>
        </p:spPr>
        <p:txBody>
          <a:bodyPr vert="horz" lIns="131241" tIns="65499" rIns="131241" bIns="65499"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376"/>
            <a:ext cx="3413760" cy="486833"/>
          </a:xfrm>
          <a:prstGeom prst="rect">
            <a:avLst/>
          </a:prstGeom>
        </p:spPr>
        <p:txBody>
          <a:bodyPr vert="horz" lIns="131241" tIns="65499" rIns="131241" bIns="65499"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6070" indent="0">
              <a:buNone/>
              <a:defRPr sz="3000" b="1"/>
            </a:lvl2pPr>
            <a:lvl3pPr marL="1312154" indent="0">
              <a:buNone/>
              <a:defRPr sz="2700" b="1"/>
            </a:lvl3pPr>
            <a:lvl4pPr marL="1968217" indent="0">
              <a:buNone/>
              <a:defRPr sz="2400" b="1"/>
            </a:lvl4pPr>
            <a:lvl5pPr marL="2624297" indent="0">
              <a:buNone/>
              <a:defRPr sz="2400" b="1"/>
            </a:lvl5pPr>
            <a:lvl6pPr marL="3280384" indent="0">
              <a:buNone/>
              <a:defRPr sz="2400" b="1"/>
            </a:lvl6pPr>
            <a:lvl7pPr marL="3936454" indent="0">
              <a:buNone/>
              <a:defRPr sz="2400" b="1"/>
            </a:lvl7pPr>
            <a:lvl8pPr marL="4592516" indent="0">
              <a:buNone/>
              <a:defRPr sz="2400" b="1"/>
            </a:lvl8pPr>
            <a:lvl9pPr marL="5248596"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6070" indent="0">
              <a:buNone/>
              <a:defRPr sz="3000" b="1"/>
            </a:lvl2pPr>
            <a:lvl3pPr marL="1312154" indent="0">
              <a:buNone/>
              <a:defRPr sz="2700" b="1"/>
            </a:lvl3pPr>
            <a:lvl4pPr marL="1968217" indent="0">
              <a:buNone/>
              <a:defRPr sz="2400" b="1"/>
            </a:lvl4pPr>
            <a:lvl5pPr marL="2624297" indent="0">
              <a:buNone/>
              <a:defRPr sz="2400" b="1"/>
            </a:lvl5pPr>
            <a:lvl6pPr marL="3280384" indent="0">
              <a:buNone/>
              <a:defRPr sz="2400" b="1"/>
            </a:lvl6pPr>
            <a:lvl7pPr marL="3936454" indent="0">
              <a:buNone/>
              <a:defRPr sz="2400" b="1"/>
            </a:lvl7pPr>
            <a:lvl8pPr marL="4592516" indent="0">
              <a:buNone/>
              <a:defRPr sz="2400" b="1"/>
            </a:lvl8pPr>
            <a:lvl9pPr marL="5248596"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6206980"/>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593612813"/>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2491678556"/>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58"/>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42582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58"/>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98596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7137" indent="0">
              <a:buNone/>
              <a:defRPr sz="4200"/>
            </a:lvl2pPr>
            <a:lvl3pPr marL="1314255" indent="0">
              <a:buNone/>
              <a:defRPr sz="3600"/>
            </a:lvl3pPr>
            <a:lvl4pPr marL="1971396" indent="0">
              <a:buNone/>
              <a:defRPr sz="3000"/>
            </a:lvl4pPr>
            <a:lvl5pPr marL="2628527" indent="0">
              <a:buNone/>
              <a:defRPr sz="3000"/>
            </a:lvl5pPr>
            <a:lvl6pPr marL="3285679" indent="0">
              <a:buNone/>
              <a:defRPr sz="3000"/>
            </a:lvl6pPr>
            <a:lvl7pPr marL="3942801" indent="0">
              <a:buNone/>
              <a:defRPr sz="3000"/>
            </a:lvl7pPr>
            <a:lvl8pPr marL="4599916" indent="0">
              <a:buNone/>
              <a:defRPr sz="3000"/>
            </a:lvl8pPr>
            <a:lvl9pPr marL="5257056"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358"/>
            <a:ext cx="4632960" cy="486833"/>
          </a:xfrm>
          <a:prstGeom prst="rect">
            <a:avLst/>
          </a:prstGeom>
        </p:spPr>
        <p:txBody>
          <a:bodyPr vert="horz" lIns="131452" tIns="65611" rIns="131452" bIns="6561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358"/>
            <a:ext cx="3413760" cy="486833"/>
          </a:xfrm>
          <a:prstGeom prst="rect">
            <a:avLst/>
          </a:prstGeom>
        </p:spPr>
        <p:txBody>
          <a:bodyPr vert="horz" lIns="131452" tIns="65611" rIns="131452" bIns="6561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13051475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9914" indent="-255554" algn="l">
              <a:buFont typeface="Arial Narrow" panose="020B0606020202030204" pitchFamily="34" charset="0"/>
              <a:buChar char="»"/>
              <a:defRPr sz="3300">
                <a:solidFill>
                  <a:schemeClr val="bg1"/>
                </a:solidFill>
              </a:defRPr>
            </a:lvl2pPr>
            <a:lvl3pPr marL="584122" indent="-255554" algn="l">
              <a:buClr>
                <a:schemeClr val="bg1"/>
              </a:buClr>
              <a:buFont typeface="Arial" panose="020B0604020202020204" pitchFamily="34" charset="0"/>
              <a:buChar char="•"/>
              <a:defRPr sz="3300">
                <a:solidFill>
                  <a:schemeClr val="bg1"/>
                </a:solidFill>
              </a:defRPr>
            </a:lvl3pPr>
            <a:lvl4pPr marL="748404" indent="-255554" algn="l">
              <a:buClr>
                <a:srgbClr val="0AAEFA"/>
              </a:buClr>
              <a:buFont typeface="Arial Narrow" panose="020B0606020202030204" pitchFamily="34" charset="0"/>
              <a:buChar char="»"/>
              <a:defRPr sz="3300">
                <a:solidFill>
                  <a:schemeClr val="bg1"/>
                </a:solidFill>
              </a:defRPr>
            </a:lvl4pPr>
            <a:lvl5pPr marL="912698" indent="-255554"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58"/>
            <a:ext cx="4632960" cy="486833"/>
          </a:xfrm>
          <a:prstGeom prst="rect">
            <a:avLst/>
          </a:prstGeom>
        </p:spPr>
        <p:txBody>
          <a:bodyPr vert="horz" lIns="131452" tIns="65611" rIns="131452" bIns="6561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58"/>
            <a:ext cx="3413760" cy="486833"/>
          </a:xfrm>
          <a:prstGeom prst="rect">
            <a:avLst/>
          </a:prstGeom>
        </p:spPr>
        <p:txBody>
          <a:bodyPr vert="horz" lIns="131452" tIns="65611" rIns="131452" bIns="6561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137223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9914" indent="-255554">
              <a:buFont typeface="Arial Narrow" panose="020B0606020202030204" pitchFamily="34" charset="0"/>
              <a:buChar char="»"/>
              <a:defRPr sz="3300">
                <a:solidFill>
                  <a:schemeClr val="bg1"/>
                </a:solidFill>
              </a:defRPr>
            </a:lvl2pPr>
            <a:lvl3pPr marL="584122" indent="-255554">
              <a:buClr>
                <a:schemeClr val="bg1"/>
              </a:buClr>
              <a:buFont typeface="Arial" panose="020B0604020202020204" pitchFamily="34" charset="0"/>
              <a:buChar char="•"/>
              <a:defRPr sz="3300">
                <a:solidFill>
                  <a:schemeClr val="bg1"/>
                </a:solidFill>
              </a:defRPr>
            </a:lvl3pPr>
            <a:lvl4pPr marL="748404" indent="-255554">
              <a:buClr>
                <a:srgbClr val="0AAEFA"/>
              </a:buClr>
              <a:buFont typeface="Arial Narrow" panose="020B0606020202030204" pitchFamily="34" charset="0"/>
              <a:buChar char="»"/>
              <a:defRPr sz="3300">
                <a:solidFill>
                  <a:schemeClr val="bg1"/>
                </a:solidFill>
              </a:defRPr>
            </a:lvl4pPr>
            <a:lvl5pPr marL="912698" indent="-255554">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58"/>
            <a:ext cx="4632960" cy="486833"/>
          </a:xfrm>
          <a:prstGeom prst="rect">
            <a:avLst/>
          </a:prstGeom>
        </p:spPr>
        <p:txBody>
          <a:bodyPr vert="horz" lIns="131452" tIns="65611" rIns="131452" bIns="6561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58"/>
            <a:ext cx="3413760" cy="486833"/>
          </a:xfrm>
          <a:prstGeom prst="rect">
            <a:avLst/>
          </a:prstGeom>
        </p:spPr>
        <p:txBody>
          <a:bodyPr vert="horz" lIns="131452" tIns="65611" rIns="131452" bIns="6561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554286807"/>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58"/>
            <a:ext cx="4632960" cy="486833"/>
          </a:xfrm>
          <a:prstGeom prst="rect">
            <a:avLst/>
          </a:prstGeom>
        </p:spPr>
        <p:txBody>
          <a:bodyPr vert="horz" lIns="131452" tIns="65611" rIns="131452" bIns="6561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58"/>
            <a:ext cx="3413760" cy="486833"/>
          </a:xfrm>
          <a:prstGeom prst="rect">
            <a:avLst/>
          </a:prstGeom>
        </p:spPr>
        <p:txBody>
          <a:bodyPr vert="horz" lIns="131452" tIns="65611" rIns="131452" bIns="6561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7137" indent="0">
              <a:buNone/>
              <a:defRPr sz="3000" b="1"/>
            </a:lvl2pPr>
            <a:lvl3pPr marL="1314255" indent="0">
              <a:buNone/>
              <a:defRPr sz="2700" b="1"/>
            </a:lvl3pPr>
            <a:lvl4pPr marL="1971396" indent="0">
              <a:buNone/>
              <a:defRPr sz="2400" b="1"/>
            </a:lvl4pPr>
            <a:lvl5pPr marL="2628527" indent="0">
              <a:buNone/>
              <a:defRPr sz="2400" b="1"/>
            </a:lvl5pPr>
            <a:lvl6pPr marL="3285679" indent="0">
              <a:buNone/>
              <a:defRPr sz="2400" b="1"/>
            </a:lvl6pPr>
            <a:lvl7pPr marL="3942801" indent="0">
              <a:buNone/>
              <a:defRPr sz="2400" b="1"/>
            </a:lvl7pPr>
            <a:lvl8pPr marL="4599916" indent="0">
              <a:buNone/>
              <a:defRPr sz="2400" b="1"/>
            </a:lvl8pPr>
            <a:lvl9pPr marL="5257056"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75696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200">
                <a:solidFill>
                  <a:schemeClr val="bg1"/>
                </a:solidFill>
              </a:defRPr>
            </a:lvl1pPr>
            <a:lvl2pPr marL="583400" indent="0">
              <a:buNone/>
              <a:defRPr sz="3700"/>
            </a:lvl2pPr>
            <a:lvl3pPr marL="1166811" indent="0">
              <a:buNone/>
              <a:defRPr sz="3300"/>
            </a:lvl3pPr>
            <a:lvl4pPr marL="1750210" indent="0">
              <a:buNone/>
              <a:defRPr sz="2700"/>
            </a:lvl4pPr>
            <a:lvl5pPr marL="2333611" indent="0">
              <a:buNone/>
              <a:defRPr sz="2700"/>
            </a:lvl5pPr>
            <a:lvl6pPr marL="2917011" indent="0">
              <a:buNone/>
              <a:defRPr sz="2700"/>
            </a:lvl6pPr>
            <a:lvl7pPr marL="3500412" indent="0">
              <a:buNone/>
              <a:defRPr sz="2700"/>
            </a:lvl7pPr>
            <a:lvl8pPr marL="4083818" indent="0">
              <a:buNone/>
              <a:defRPr sz="2700"/>
            </a:lvl8pPr>
            <a:lvl9pPr marL="4667221" indent="0">
              <a:buNone/>
              <a:defRPr sz="27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893928565"/>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7137" indent="0">
              <a:buNone/>
              <a:defRPr sz="3000" b="1"/>
            </a:lvl2pPr>
            <a:lvl3pPr marL="1314255" indent="0">
              <a:buNone/>
              <a:defRPr sz="2700" b="1"/>
            </a:lvl3pPr>
            <a:lvl4pPr marL="1971396" indent="0">
              <a:buNone/>
              <a:defRPr sz="2400" b="1"/>
            </a:lvl4pPr>
            <a:lvl5pPr marL="2628527" indent="0">
              <a:buNone/>
              <a:defRPr sz="2400" b="1"/>
            </a:lvl5pPr>
            <a:lvl6pPr marL="3285679" indent="0">
              <a:buNone/>
              <a:defRPr sz="2400" b="1"/>
            </a:lvl6pPr>
            <a:lvl7pPr marL="3942801" indent="0">
              <a:buNone/>
              <a:defRPr sz="2400" b="1"/>
            </a:lvl7pPr>
            <a:lvl8pPr marL="4599916" indent="0">
              <a:buNone/>
              <a:defRPr sz="2400" b="1"/>
            </a:lvl8pPr>
            <a:lvl9pPr marL="5257056"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295027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5554" indent="-255554">
              <a:defRPr sz="3600"/>
            </a:lvl1pPr>
            <a:lvl2pPr marL="419914" indent="-255554">
              <a:buSzPct val="100000"/>
              <a:defRPr sz="3300"/>
            </a:lvl2pPr>
            <a:lvl3pPr marL="584122" indent="-255554">
              <a:defRPr sz="3300"/>
            </a:lvl3pPr>
            <a:lvl4pPr marL="748404" indent="-255554">
              <a:buSzPct val="100000"/>
              <a:buFont typeface="Arial Narrow" panose="020B0606020202030204" pitchFamily="34" charset="0"/>
              <a:buChar char="»"/>
              <a:defRPr sz="3300"/>
            </a:lvl4pPr>
            <a:lvl5pPr marL="912698" indent="-25555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5554" indent="-255554">
              <a:defRPr sz="3600"/>
            </a:lvl1pPr>
            <a:lvl2pPr marL="419914" indent="-255554">
              <a:buSzPct val="100000"/>
              <a:defRPr sz="3300"/>
            </a:lvl2pPr>
            <a:lvl3pPr marL="584122" indent="-255554">
              <a:defRPr sz="3300"/>
            </a:lvl3pPr>
            <a:lvl4pPr marL="748404" indent="-255554">
              <a:buSzPct val="100000"/>
              <a:buFont typeface="Arial Narrow" panose="020B0606020202030204" pitchFamily="34" charset="0"/>
              <a:buChar char="»"/>
              <a:defRPr sz="3300"/>
            </a:lvl4pPr>
            <a:lvl5pPr marL="912698" indent="-25555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358"/>
            <a:ext cx="4632960" cy="486833"/>
          </a:xfrm>
          <a:prstGeom prst="rect">
            <a:avLst/>
          </a:prstGeom>
        </p:spPr>
        <p:txBody>
          <a:bodyPr vert="horz" lIns="131452" tIns="65611" rIns="131452" bIns="6561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58"/>
            <a:ext cx="3413760" cy="486833"/>
          </a:xfrm>
          <a:prstGeom prst="rect">
            <a:avLst/>
          </a:prstGeom>
        </p:spPr>
        <p:txBody>
          <a:bodyPr vert="horz" lIns="131452" tIns="65611" rIns="131452" bIns="6561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416244958"/>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358"/>
            <a:ext cx="4632960" cy="486833"/>
          </a:xfrm>
          <a:prstGeom prst="rect">
            <a:avLst/>
          </a:prstGeom>
        </p:spPr>
        <p:txBody>
          <a:bodyPr vert="horz" lIns="131452" tIns="65611" rIns="131452" bIns="6561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58"/>
            <a:ext cx="3413760" cy="486833"/>
          </a:xfrm>
          <a:prstGeom prst="rect">
            <a:avLst/>
          </a:prstGeom>
        </p:spPr>
        <p:txBody>
          <a:bodyPr vert="horz" lIns="131452" tIns="65611" rIns="131452" bIns="6561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5554" indent="-255554">
              <a:defRPr sz="3600"/>
            </a:lvl1pPr>
            <a:lvl2pPr marL="419914" indent="-255554">
              <a:buSzPct val="100000"/>
              <a:defRPr sz="3300"/>
            </a:lvl2pPr>
            <a:lvl3pPr marL="584122" indent="-255554">
              <a:defRPr sz="3300"/>
            </a:lvl3pPr>
            <a:lvl4pPr marL="748404" indent="-255554">
              <a:buSzPct val="100000"/>
              <a:buFont typeface="Arial Narrow" panose="020B0606020202030204" pitchFamily="34" charset="0"/>
              <a:buChar char="»"/>
              <a:defRPr sz="3300"/>
            </a:lvl4pPr>
            <a:lvl5pPr marL="912698" indent="-25555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5554" indent="-255554">
              <a:defRPr sz="3600"/>
            </a:lvl1pPr>
            <a:lvl2pPr marL="419914" indent="-255554">
              <a:buSzPct val="100000"/>
              <a:defRPr sz="3300"/>
            </a:lvl2pPr>
            <a:lvl3pPr marL="584122" indent="-255554">
              <a:defRPr sz="3300"/>
            </a:lvl3pPr>
            <a:lvl4pPr marL="748404" indent="-255554">
              <a:buSzPct val="100000"/>
              <a:buFont typeface="Arial Narrow" panose="020B0606020202030204" pitchFamily="34" charset="0"/>
              <a:buChar char="»"/>
              <a:defRPr sz="3300"/>
            </a:lvl4pPr>
            <a:lvl5pPr marL="912698" indent="-25555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802025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7137" indent="0">
              <a:buNone/>
              <a:defRPr sz="3000" b="1"/>
            </a:lvl2pPr>
            <a:lvl3pPr marL="1314255" indent="0">
              <a:buNone/>
              <a:defRPr sz="2700" b="1"/>
            </a:lvl3pPr>
            <a:lvl4pPr marL="1971396" indent="0">
              <a:buNone/>
              <a:defRPr sz="2400" b="1"/>
            </a:lvl4pPr>
            <a:lvl5pPr marL="2628527" indent="0">
              <a:buNone/>
              <a:defRPr sz="2400" b="1"/>
            </a:lvl5pPr>
            <a:lvl6pPr marL="3285679" indent="0">
              <a:buNone/>
              <a:defRPr sz="2400" b="1"/>
            </a:lvl6pPr>
            <a:lvl7pPr marL="3942801" indent="0">
              <a:buNone/>
              <a:defRPr sz="2400" b="1"/>
            </a:lvl7pPr>
            <a:lvl8pPr marL="4599916" indent="0">
              <a:buNone/>
              <a:defRPr sz="2400" b="1"/>
            </a:lvl8pPr>
            <a:lvl9pPr marL="5257056"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7137" indent="0">
              <a:buNone/>
              <a:defRPr sz="3000" b="1"/>
            </a:lvl2pPr>
            <a:lvl3pPr marL="1314255" indent="0">
              <a:buNone/>
              <a:defRPr sz="2700" b="1"/>
            </a:lvl3pPr>
            <a:lvl4pPr marL="1971396" indent="0">
              <a:buNone/>
              <a:defRPr sz="2400" b="1"/>
            </a:lvl4pPr>
            <a:lvl5pPr marL="2628527" indent="0">
              <a:buNone/>
              <a:defRPr sz="2400" b="1"/>
            </a:lvl5pPr>
            <a:lvl6pPr marL="3285679" indent="0">
              <a:buNone/>
              <a:defRPr sz="2400" b="1"/>
            </a:lvl6pPr>
            <a:lvl7pPr marL="3942801" indent="0">
              <a:buNone/>
              <a:defRPr sz="2400" b="1"/>
            </a:lvl7pPr>
            <a:lvl8pPr marL="4599916" indent="0">
              <a:buNone/>
              <a:defRPr sz="2400" b="1"/>
            </a:lvl8pPr>
            <a:lvl9pPr marL="5257056"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358"/>
            <a:ext cx="4632960" cy="486833"/>
          </a:xfrm>
          <a:prstGeom prst="rect">
            <a:avLst/>
          </a:prstGeom>
        </p:spPr>
        <p:txBody>
          <a:bodyPr vert="horz" lIns="131452" tIns="65611" rIns="131452" bIns="6561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358"/>
            <a:ext cx="3413760" cy="486833"/>
          </a:xfrm>
          <a:prstGeom prst="rect">
            <a:avLst/>
          </a:prstGeom>
        </p:spPr>
        <p:txBody>
          <a:bodyPr vert="horz" lIns="131452" tIns="65611" rIns="131452" bIns="6561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433055690"/>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358"/>
            <a:ext cx="4632960" cy="486833"/>
          </a:xfrm>
          <a:prstGeom prst="rect">
            <a:avLst/>
          </a:prstGeom>
        </p:spPr>
        <p:txBody>
          <a:bodyPr vert="horz" lIns="131452" tIns="65611" rIns="131452" bIns="65611"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358"/>
            <a:ext cx="3413760" cy="486833"/>
          </a:xfrm>
          <a:prstGeom prst="rect">
            <a:avLst/>
          </a:prstGeom>
        </p:spPr>
        <p:txBody>
          <a:bodyPr vert="horz" lIns="131452" tIns="65611" rIns="131452" bIns="65611"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7137" indent="0">
              <a:buNone/>
              <a:defRPr sz="3000" b="1"/>
            </a:lvl2pPr>
            <a:lvl3pPr marL="1314255" indent="0">
              <a:buNone/>
              <a:defRPr sz="2700" b="1"/>
            </a:lvl3pPr>
            <a:lvl4pPr marL="1971396" indent="0">
              <a:buNone/>
              <a:defRPr sz="2400" b="1"/>
            </a:lvl4pPr>
            <a:lvl5pPr marL="2628527" indent="0">
              <a:buNone/>
              <a:defRPr sz="2400" b="1"/>
            </a:lvl5pPr>
            <a:lvl6pPr marL="3285679" indent="0">
              <a:buNone/>
              <a:defRPr sz="2400" b="1"/>
            </a:lvl6pPr>
            <a:lvl7pPr marL="3942801" indent="0">
              <a:buNone/>
              <a:defRPr sz="2400" b="1"/>
            </a:lvl7pPr>
            <a:lvl8pPr marL="4599916" indent="0">
              <a:buNone/>
              <a:defRPr sz="2400" b="1"/>
            </a:lvl8pPr>
            <a:lvl9pPr marL="5257056"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7137" indent="0">
              <a:buNone/>
              <a:defRPr sz="3000" b="1"/>
            </a:lvl2pPr>
            <a:lvl3pPr marL="1314255" indent="0">
              <a:buNone/>
              <a:defRPr sz="2700" b="1"/>
            </a:lvl3pPr>
            <a:lvl4pPr marL="1971396" indent="0">
              <a:buNone/>
              <a:defRPr sz="2400" b="1"/>
            </a:lvl4pPr>
            <a:lvl5pPr marL="2628527" indent="0">
              <a:buNone/>
              <a:defRPr sz="2400" b="1"/>
            </a:lvl5pPr>
            <a:lvl6pPr marL="3285679" indent="0">
              <a:buNone/>
              <a:defRPr sz="2400" b="1"/>
            </a:lvl6pPr>
            <a:lvl7pPr marL="3942801" indent="0">
              <a:buNone/>
              <a:defRPr sz="2400" b="1"/>
            </a:lvl7pPr>
            <a:lvl8pPr marL="4599916" indent="0">
              <a:buNone/>
              <a:defRPr sz="2400" b="1"/>
            </a:lvl8pPr>
            <a:lvl9pPr marL="5257056"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3056753"/>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430819167"/>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107067825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4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07708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4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414105"/>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8281" indent="0">
              <a:buNone/>
              <a:defRPr sz="4200"/>
            </a:lvl2pPr>
            <a:lvl3pPr marL="1316541" indent="0">
              <a:buNone/>
              <a:defRPr sz="3600"/>
            </a:lvl3pPr>
            <a:lvl4pPr marL="1974821" indent="0">
              <a:buNone/>
              <a:defRPr sz="3000"/>
            </a:lvl4pPr>
            <a:lvl5pPr marL="2633094" indent="0">
              <a:buNone/>
              <a:defRPr sz="3000"/>
            </a:lvl5pPr>
            <a:lvl6pPr marL="3291377" indent="0">
              <a:buNone/>
              <a:defRPr sz="3000"/>
            </a:lvl6pPr>
            <a:lvl7pPr marL="3949640" indent="0">
              <a:buNone/>
              <a:defRPr sz="3000"/>
            </a:lvl7pPr>
            <a:lvl8pPr marL="4607907" indent="0">
              <a:buNone/>
              <a:defRPr sz="3000"/>
            </a:lvl8pPr>
            <a:lvl9pPr marL="5266180"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340"/>
            <a:ext cx="4632960" cy="486833"/>
          </a:xfrm>
          <a:prstGeom prst="rect">
            <a:avLst/>
          </a:prstGeom>
        </p:spPr>
        <p:txBody>
          <a:bodyPr vert="horz" lIns="131681" tIns="65733" rIns="131681" bIns="6573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340"/>
            <a:ext cx="3413760" cy="486833"/>
          </a:xfrm>
          <a:prstGeom prst="rect">
            <a:avLst/>
          </a:prstGeom>
        </p:spPr>
        <p:txBody>
          <a:bodyPr vert="horz" lIns="131681" tIns="65733" rIns="131681" bIns="6573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3127239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372755" indent="-226907" algn="l">
              <a:buFont typeface="Arial Narrow" panose="020B0606020202030204" pitchFamily="34" charset="0"/>
              <a:buChar char="»"/>
              <a:defRPr sz="3000">
                <a:solidFill>
                  <a:schemeClr val="bg1"/>
                </a:solidFill>
              </a:defRPr>
            </a:lvl2pPr>
            <a:lvl3pPr marL="518585" indent="-226907" algn="l">
              <a:buClr>
                <a:schemeClr val="bg1"/>
              </a:buClr>
              <a:buFont typeface="Arial" panose="020B0604020202020204" pitchFamily="34" charset="0"/>
              <a:buChar char="•"/>
              <a:defRPr sz="3000">
                <a:solidFill>
                  <a:schemeClr val="bg1"/>
                </a:solidFill>
              </a:defRPr>
            </a:lvl3pPr>
            <a:lvl4pPr marL="664427" indent="-226907" algn="l">
              <a:buClr>
                <a:srgbClr val="0AAEFA"/>
              </a:buClr>
              <a:buFont typeface="Arial Narrow" panose="020B0606020202030204" pitchFamily="34" charset="0"/>
              <a:buChar char="»"/>
              <a:defRPr sz="3000">
                <a:solidFill>
                  <a:schemeClr val="bg1"/>
                </a:solidFill>
              </a:defRPr>
            </a:lvl4pPr>
            <a:lvl5pPr marL="810283" indent="-226907" algn="l">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6869811"/>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20611" indent="-255999" algn="l">
              <a:buFont typeface="Arial Narrow" panose="020B0606020202030204" pitchFamily="34" charset="0"/>
              <a:buChar char="»"/>
              <a:defRPr sz="3300">
                <a:solidFill>
                  <a:schemeClr val="bg1"/>
                </a:solidFill>
              </a:defRPr>
            </a:lvl2pPr>
            <a:lvl3pPr marL="585140" indent="-255999" algn="l">
              <a:buClr>
                <a:schemeClr val="bg1"/>
              </a:buClr>
              <a:buFont typeface="Arial" panose="020B0604020202020204" pitchFamily="34" charset="0"/>
              <a:buChar char="•"/>
              <a:defRPr sz="3300">
                <a:solidFill>
                  <a:schemeClr val="bg1"/>
                </a:solidFill>
              </a:defRPr>
            </a:lvl3pPr>
            <a:lvl4pPr marL="749698" indent="-255999" algn="l">
              <a:buClr>
                <a:srgbClr val="0AAEFA"/>
              </a:buClr>
              <a:buFont typeface="Arial Narrow" panose="020B0606020202030204" pitchFamily="34" charset="0"/>
              <a:buChar char="»"/>
              <a:defRPr sz="3300">
                <a:solidFill>
                  <a:schemeClr val="bg1"/>
                </a:solidFill>
              </a:defRPr>
            </a:lvl4pPr>
            <a:lvl5pPr marL="914279" indent="-255999"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40"/>
            <a:ext cx="4632960" cy="486833"/>
          </a:xfrm>
          <a:prstGeom prst="rect">
            <a:avLst/>
          </a:prstGeom>
        </p:spPr>
        <p:txBody>
          <a:bodyPr vert="horz" lIns="131681" tIns="65733" rIns="131681" bIns="6573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40"/>
            <a:ext cx="3413760" cy="486833"/>
          </a:xfrm>
          <a:prstGeom prst="rect">
            <a:avLst/>
          </a:prstGeom>
        </p:spPr>
        <p:txBody>
          <a:bodyPr vert="horz" lIns="131681" tIns="65733" rIns="131681" bIns="6573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6238136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20611" indent="-255999">
              <a:buFont typeface="Arial Narrow" panose="020B0606020202030204" pitchFamily="34" charset="0"/>
              <a:buChar char="»"/>
              <a:defRPr sz="3300">
                <a:solidFill>
                  <a:schemeClr val="bg1"/>
                </a:solidFill>
              </a:defRPr>
            </a:lvl2pPr>
            <a:lvl3pPr marL="585140" indent="-255999">
              <a:buClr>
                <a:schemeClr val="bg1"/>
              </a:buClr>
              <a:buFont typeface="Arial" panose="020B0604020202020204" pitchFamily="34" charset="0"/>
              <a:buChar char="•"/>
              <a:defRPr sz="3300">
                <a:solidFill>
                  <a:schemeClr val="bg1"/>
                </a:solidFill>
              </a:defRPr>
            </a:lvl3pPr>
            <a:lvl4pPr marL="749698" indent="-255999">
              <a:buClr>
                <a:srgbClr val="0AAEFA"/>
              </a:buClr>
              <a:buFont typeface="Arial Narrow" panose="020B0606020202030204" pitchFamily="34" charset="0"/>
              <a:buChar char="»"/>
              <a:defRPr sz="3300">
                <a:solidFill>
                  <a:schemeClr val="bg1"/>
                </a:solidFill>
              </a:defRPr>
            </a:lvl4pPr>
            <a:lvl5pPr marL="914279" indent="-255999">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40"/>
            <a:ext cx="4632960" cy="486833"/>
          </a:xfrm>
          <a:prstGeom prst="rect">
            <a:avLst/>
          </a:prstGeom>
        </p:spPr>
        <p:txBody>
          <a:bodyPr vert="horz" lIns="131681" tIns="65733" rIns="131681" bIns="6573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40"/>
            <a:ext cx="3413760" cy="486833"/>
          </a:xfrm>
          <a:prstGeom prst="rect">
            <a:avLst/>
          </a:prstGeom>
        </p:spPr>
        <p:txBody>
          <a:bodyPr vert="horz" lIns="131681" tIns="65733" rIns="131681" bIns="6573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529095892"/>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40"/>
            <a:ext cx="4632960" cy="486833"/>
          </a:xfrm>
          <a:prstGeom prst="rect">
            <a:avLst/>
          </a:prstGeom>
        </p:spPr>
        <p:txBody>
          <a:bodyPr vert="horz" lIns="131681" tIns="65733" rIns="131681" bIns="6573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40"/>
            <a:ext cx="3413760" cy="486833"/>
          </a:xfrm>
          <a:prstGeom prst="rect">
            <a:avLst/>
          </a:prstGeom>
        </p:spPr>
        <p:txBody>
          <a:bodyPr vert="horz" lIns="131681" tIns="65733" rIns="131681" bIns="6573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8281" indent="0">
              <a:buNone/>
              <a:defRPr sz="3000" b="1"/>
            </a:lvl2pPr>
            <a:lvl3pPr marL="1316541" indent="0">
              <a:buNone/>
              <a:defRPr sz="2700" b="1"/>
            </a:lvl3pPr>
            <a:lvl4pPr marL="1974821" indent="0">
              <a:buNone/>
              <a:defRPr sz="2400" b="1"/>
            </a:lvl4pPr>
            <a:lvl5pPr marL="2633094" indent="0">
              <a:buNone/>
              <a:defRPr sz="2400" b="1"/>
            </a:lvl5pPr>
            <a:lvl6pPr marL="3291377" indent="0">
              <a:buNone/>
              <a:defRPr sz="2400" b="1"/>
            </a:lvl6pPr>
            <a:lvl7pPr marL="3949640" indent="0">
              <a:buNone/>
              <a:defRPr sz="2400" b="1"/>
            </a:lvl7pPr>
            <a:lvl8pPr marL="4607907" indent="0">
              <a:buNone/>
              <a:defRPr sz="2400" b="1"/>
            </a:lvl8pPr>
            <a:lvl9pPr marL="5266180"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6457269"/>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8281" indent="0">
              <a:buNone/>
              <a:defRPr sz="3000" b="1"/>
            </a:lvl2pPr>
            <a:lvl3pPr marL="1316541" indent="0">
              <a:buNone/>
              <a:defRPr sz="2700" b="1"/>
            </a:lvl3pPr>
            <a:lvl4pPr marL="1974821" indent="0">
              <a:buNone/>
              <a:defRPr sz="2400" b="1"/>
            </a:lvl4pPr>
            <a:lvl5pPr marL="2633094" indent="0">
              <a:buNone/>
              <a:defRPr sz="2400" b="1"/>
            </a:lvl5pPr>
            <a:lvl6pPr marL="3291377" indent="0">
              <a:buNone/>
              <a:defRPr sz="2400" b="1"/>
            </a:lvl6pPr>
            <a:lvl7pPr marL="3949640" indent="0">
              <a:buNone/>
              <a:defRPr sz="2400" b="1"/>
            </a:lvl7pPr>
            <a:lvl8pPr marL="4607907" indent="0">
              <a:buNone/>
              <a:defRPr sz="2400" b="1"/>
            </a:lvl8pPr>
            <a:lvl9pPr marL="5266180"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25554793"/>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5999" indent="-255999">
              <a:defRPr sz="3600"/>
            </a:lvl1pPr>
            <a:lvl2pPr marL="420611" indent="-255999">
              <a:buSzPct val="100000"/>
              <a:defRPr sz="3300"/>
            </a:lvl2pPr>
            <a:lvl3pPr marL="585140" indent="-255999">
              <a:defRPr sz="3300"/>
            </a:lvl3pPr>
            <a:lvl4pPr marL="749698" indent="-255999">
              <a:buSzPct val="100000"/>
              <a:buFont typeface="Arial Narrow" panose="020B0606020202030204" pitchFamily="34" charset="0"/>
              <a:buChar char="»"/>
              <a:defRPr sz="3300"/>
            </a:lvl4pPr>
            <a:lvl5pPr marL="914279" indent="-255999">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5999" indent="-255999">
              <a:defRPr sz="3600"/>
            </a:lvl1pPr>
            <a:lvl2pPr marL="420611" indent="-255999">
              <a:buSzPct val="100000"/>
              <a:defRPr sz="3300"/>
            </a:lvl2pPr>
            <a:lvl3pPr marL="585140" indent="-255999">
              <a:defRPr sz="3300"/>
            </a:lvl3pPr>
            <a:lvl4pPr marL="749698" indent="-255999">
              <a:buSzPct val="100000"/>
              <a:buFont typeface="Arial Narrow" panose="020B0606020202030204" pitchFamily="34" charset="0"/>
              <a:buChar char="»"/>
              <a:defRPr sz="3300"/>
            </a:lvl4pPr>
            <a:lvl5pPr marL="914279" indent="-255999">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340"/>
            <a:ext cx="4632960" cy="486833"/>
          </a:xfrm>
          <a:prstGeom prst="rect">
            <a:avLst/>
          </a:prstGeom>
        </p:spPr>
        <p:txBody>
          <a:bodyPr vert="horz" lIns="131681" tIns="65733" rIns="131681" bIns="6573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40"/>
            <a:ext cx="3413760" cy="486833"/>
          </a:xfrm>
          <a:prstGeom prst="rect">
            <a:avLst/>
          </a:prstGeom>
        </p:spPr>
        <p:txBody>
          <a:bodyPr vert="horz" lIns="131681" tIns="65733" rIns="131681" bIns="6573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39600451"/>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340"/>
            <a:ext cx="4632960" cy="486833"/>
          </a:xfrm>
          <a:prstGeom prst="rect">
            <a:avLst/>
          </a:prstGeom>
        </p:spPr>
        <p:txBody>
          <a:bodyPr vert="horz" lIns="131681" tIns="65733" rIns="131681" bIns="6573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40"/>
            <a:ext cx="3413760" cy="486833"/>
          </a:xfrm>
          <a:prstGeom prst="rect">
            <a:avLst/>
          </a:prstGeom>
        </p:spPr>
        <p:txBody>
          <a:bodyPr vert="horz" lIns="131681" tIns="65733" rIns="131681" bIns="6573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5999" indent="-255999">
              <a:defRPr sz="3600"/>
            </a:lvl1pPr>
            <a:lvl2pPr marL="420611" indent="-255999">
              <a:buSzPct val="100000"/>
              <a:defRPr sz="3300"/>
            </a:lvl2pPr>
            <a:lvl3pPr marL="585140" indent="-255999">
              <a:defRPr sz="3300"/>
            </a:lvl3pPr>
            <a:lvl4pPr marL="749698" indent="-255999">
              <a:buSzPct val="100000"/>
              <a:buFont typeface="Arial Narrow" panose="020B0606020202030204" pitchFamily="34" charset="0"/>
              <a:buChar char="»"/>
              <a:defRPr sz="3300"/>
            </a:lvl4pPr>
            <a:lvl5pPr marL="914279" indent="-255999">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5999" indent="-255999">
              <a:defRPr sz="3600"/>
            </a:lvl1pPr>
            <a:lvl2pPr marL="420611" indent="-255999">
              <a:buSzPct val="100000"/>
              <a:defRPr sz="3300"/>
            </a:lvl2pPr>
            <a:lvl3pPr marL="585140" indent="-255999">
              <a:defRPr sz="3300"/>
            </a:lvl3pPr>
            <a:lvl4pPr marL="749698" indent="-255999">
              <a:buSzPct val="100000"/>
              <a:buFont typeface="Arial Narrow" panose="020B0606020202030204" pitchFamily="34" charset="0"/>
              <a:buChar char="»"/>
              <a:defRPr sz="3300"/>
            </a:lvl4pPr>
            <a:lvl5pPr marL="914279" indent="-255999">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0236993"/>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8281" indent="0">
              <a:buNone/>
              <a:defRPr sz="3000" b="1"/>
            </a:lvl2pPr>
            <a:lvl3pPr marL="1316541" indent="0">
              <a:buNone/>
              <a:defRPr sz="2700" b="1"/>
            </a:lvl3pPr>
            <a:lvl4pPr marL="1974821" indent="0">
              <a:buNone/>
              <a:defRPr sz="2400" b="1"/>
            </a:lvl4pPr>
            <a:lvl5pPr marL="2633094" indent="0">
              <a:buNone/>
              <a:defRPr sz="2400" b="1"/>
            </a:lvl5pPr>
            <a:lvl6pPr marL="3291377" indent="0">
              <a:buNone/>
              <a:defRPr sz="2400" b="1"/>
            </a:lvl6pPr>
            <a:lvl7pPr marL="3949640" indent="0">
              <a:buNone/>
              <a:defRPr sz="2400" b="1"/>
            </a:lvl7pPr>
            <a:lvl8pPr marL="4607907" indent="0">
              <a:buNone/>
              <a:defRPr sz="2400" b="1"/>
            </a:lvl8pPr>
            <a:lvl9pPr marL="5266180"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8281" indent="0">
              <a:buNone/>
              <a:defRPr sz="3000" b="1"/>
            </a:lvl2pPr>
            <a:lvl3pPr marL="1316541" indent="0">
              <a:buNone/>
              <a:defRPr sz="2700" b="1"/>
            </a:lvl3pPr>
            <a:lvl4pPr marL="1974821" indent="0">
              <a:buNone/>
              <a:defRPr sz="2400" b="1"/>
            </a:lvl4pPr>
            <a:lvl5pPr marL="2633094" indent="0">
              <a:buNone/>
              <a:defRPr sz="2400" b="1"/>
            </a:lvl5pPr>
            <a:lvl6pPr marL="3291377" indent="0">
              <a:buNone/>
              <a:defRPr sz="2400" b="1"/>
            </a:lvl6pPr>
            <a:lvl7pPr marL="3949640" indent="0">
              <a:buNone/>
              <a:defRPr sz="2400" b="1"/>
            </a:lvl7pPr>
            <a:lvl8pPr marL="4607907" indent="0">
              <a:buNone/>
              <a:defRPr sz="2400" b="1"/>
            </a:lvl8pPr>
            <a:lvl9pPr marL="5266180"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340"/>
            <a:ext cx="4632960" cy="486833"/>
          </a:xfrm>
          <a:prstGeom prst="rect">
            <a:avLst/>
          </a:prstGeom>
        </p:spPr>
        <p:txBody>
          <a:bodyPr vert="horz" lIns="131681" tIns="65733" rIns="131681" bIns="6573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340"/>
            <a:ext cx="3413760" cy="486833"/>
          </a:xfrm>
          <a:prstGeom prst="rect">
            <a:avLst/>
          </a:prstGeom>
        </p:spPr>
        <p:txBody>
          <a:bodyPr vert="horz" lIns="131681" tIns="65733" rIns="131681" bIns="6573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247708781"/>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340"/>
            <a:ext cx="4632960" cy="486833"/>
          </a:xfrm>
          <a:prstGeom prst="rect">
            <a:avLst/>
          </a:prstGeom>
        </p:spPr>
        <p:txBody>
          <a:bodyPr vert="horz" lIns="131681" tIns="65733" rIns="131681" bIns="65733"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340"/>
            <a:ext cx="3413760" cy="486833"/>
          </a:xfrm>
          <a:prstGeom prst="rect">
            <a:avLst/>
          </a:prstGeom>
        </p:spPr>
        <p:txBody>
          <a:bodyPr vert="horz" lIns="131681" tIns="65733" rIns="131681" bIns="65733"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8281" indent="0">
              <a:buNone/>
              <a:defRPr sz="3000" b="1"/>
            </a:lvl2pPr>
            <a:lvl3pPr marL="1316541" indent="0">
              <a:buNone/>
              <a:defRPr sz="2700" b="1"/>
            </a:lvl3pPr>
            <a:lvl4pPr marL="1974821" indent="0">
              <a:buNone/>
              <a:defRPr sz="2400" b="1"/>
            </a:lvl4pPr>
            <a:lvl5pPr marL="2633094" indent="0">
              <a:buNone/>
              <a:defRPr sz="2400" b="1"/>
            </a:lvl5pPr>
            <a:lvl6pPr marL="3291377" indent="0">
              <a:buNone/>
              <a:defRPr sz="2400" b="1"/>
            </a:lvl6pPr>
            <a:lvl7pPr marL="3949640" indent="0">
              <a:buNone/>
              <a:defRPr sz="2400" b="1"/>
            </a:lvl7pPr>
            <a:lvl8pPr marL="4607907" indent="0">
              <a:buNone/>
              <a:defRPr sz="2400" b="1"/>
            </a:lvl8pPr>
            <a:lvl9pPr marL="5266180"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8281" indent="0">
              <a:buNone/>
              <a:defRPr sz="3000" b="1"/>
            </a:lvl2pPr>
            <a:lvl3pPr marL="1316541" indent="0">
              <a:buNone/>
              <a:defRPr sz="2700" b="1"/>
            </a:lvl3pPr>
            <a:lvl4pPr marL="1974821" indent="0">
              <a:buNone/>
              <a:defRPr sz="2400" b="1"/>
            </a:lvl4pPr>
            <a:lvl5pPr marL="2633094" indent="0">
              <a:buNone/>
              <a:defRPr sz="2400" b="1"/>
            </a:lvl5pPr>
            <a:lvl6pPr marL="3291377" indent="0">
              <a:buNone/>
              <a:defRPr sz="2400" b="1"/>
            </a:lvl6pPr>
            <a:lvl7pPr marL="3949640" indent="0">
              <a:buNone/>
              <a:defRPr sz="2400" b="1"/>
            </a:lvl7pPr>
            <a:lvl8pPr marL="4607907" indent="0">
              <a:buNone/>
              <a:defRPr sz="2400" b="1"/>
            </a:lvl8pPr>
            <a:lvl9pPr marL="5266180"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5769243"/>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3782294533"/>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25739583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7"/>
            <a:ext cx="13533120" cy="6034617"/>
          </a:xfrm>
        </p:spPr>
        <p:txBody>
          <a:bodyPr/>
          <a:lstStyle>
            <a:lvl1pPr>
              <a:defRPr>
                <a:solidFill>
                  <a:schemeClr val="bg1"/>
                </a:solidFill>
              </a:defRPr>
            </a:lvl1pPr>
            <a:lvl2pPr marL="372755" indent="-226907">
              <a:buFont typeface="Arial Narrow" panose="020B0606020202030204" pitchFamily="34" charset="0"/>
              <a:buChar char="»"/>
              <a:defRPr sz="3000">
                <a:solidFill>
                  <a:schemeClr val="bg1"/>
                </a:solidFill>
              </a:defRPr>
            </a:lvl2pPr>
            <a:lvl3pPr marL="518585" indent="-226907">
              <a:buClr>
                <a:schemeClr val="bg1"/>
              </a:buClr>
              <a:buFont typeface="Arial" panose="020B0604020202020204" pitchFamily="34" charset="0"/>
              <a:buChar char="•"/>
              <a:defRPr sz="3000">
                <a:solidFill>
                  <a:schemeClr val="bg1"/>
                </a:solidFill>
              </a:defRPr>
            </a:lvl3pPr>
            <a:lvl4pPr marL="664427" indent="-226907">
              <a:buClr>
                <a:srgbClr val="0AAEFA"/>
              </a:buClr>
              <a:buFont typeface="Arial Narrow" panose="020B0606020202030204" pitchFamily="34" charset="0"/>
              <a:buChar char="»"/>
              <a:defRPr sz="3000">
                <a:solidFill>
                  <a:schemeClr val="bg1"/>
                </a:solidFill>
              </a:defRPr>
            </a:lvl4pPr>
            <a:lvl5pPr marL="810283" indent="-226907">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562527026"/>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2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267707"/>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2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67749"/>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9507" indent="0">
              <a:buNone/>
              <a:defRPr sz="4200"/>
            </a:lvl2pPr>
            <a:lvl3pPr marL="1318993" indent="0">
              <a:buNone/>
              <a:defRPr sz="3600"/>
            </a:lvl3pPr>
            <a:lvl4pPr marL="1978496" indent="0">
              <a:buNone/>
              <a:defRPr sz="3000"/>
            </a:lvl4pPr>
            <a:lvl5pPr marL="2637996" indent="0">
              <a:buNone/>
              <a:defRPr sz="3000"/>
            </a:lvl5pPr>
            <a:lvl6pPr marL="3297493" indent="0">
              <a:buNone/>
              <a:defRPr sz="3000"/>
            </a:lvl6pPr>
            <a:lvl7pPr marL="3956987" indent="0">
              <a:buNone/>
              <a:defRPr sz="3000"/>
            </a:lvl7pPr>
            <a:lvl8pPr marL="4616486" indent="0">
              <a:buNone/>
              <a:defRPr sz="3000"/>
            </a:lvl8pPr>
            <a:lvl9pPr marL="5275978"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320"/>
            <a:ext cx="4632960" cy="486833"/>
          </a:xfrm>
          <a:prstGeom prst="rect">
            <a:avLst/>
          </a:prstGeom>
        </p:spPr>
        <p:txBody>
          <a:bodyPr vert="horz" lIns="131926" tIns="65863" rIns="131926" bIns="6586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320"/>
            <a:ext cx="3413760" cy="486833"/>
          </a:xfrm>
          <a:prstGeom prst="rect">
            <a:avLst/>
          </a:prstGeom>
        </p:spPr>
        <p:txBody>
          <a:bodyPr vert="horz" lIns="131926" tIns="65863" rIns="131926" bIns="6586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521330482"/>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21443" indent="-256476" algn="l">
              <a:buFont typeface="Arial Narrow" panose="020B0606020202030204" pitchFamily="34" charset="0"/>
              <a:buChar char="»"/>
              <a:defRPr sz="3300">
                <a:solidFill>
                  <a:schemeClr val="bg1"/>
                </a:solidFill>
              </a:defRPr>
            </a:lvl2pPr>
            <a:lvl3pPr marL="586232" indent="-256476" algn="l">
              <a:buClr>
                <a:schemeClr val="bg1"/>
              </a:buClr>
              <a:buFont typeface="Arial" panose="020B0604020202020204" pitchFamily="34" charset="0"/>
              <a:buChar char="•"/>
              <a:defRPr sz="3300">
                <a:solidFill>
                  <a:schemeClr val="bg1"/>
                </a:solidFill>
              </a:defRPr>
            </a:lvl3pPr>
            <a:lvl4pPr marL="751085" indent="-256476" algn="l">
              <a:buClr>
                <a:srgbClr val="0AAEFA"/>
              </a:buClr>
              <a:buFont typeface="Arial Narrow" panose="020B0606020202030204" pitchFamily="34" charset="0"/>
              <a:buChar char="»"/>
              <a:defRPr sz="3300">
                <a:solidFill>
                  <a:schemeClr val="bg1"/>
                </a:solidFill>
              </a:defRPr>
            </a:lvl4pPr>
            <a:lvl5pPr marL="915983" indent="-256476"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20"/>
            <a:ext cx="4632960" cy="486833"/>
          </a:xfrm>
          <a:prstGeom prst="rect">
            <a:avLst/>
          </a:prstGeom>
        </p:spPr>
        <p:txBody>
          <a:bodyPr vert="horz" lIns="131926" tIns="65863" rIns="131926" bIns="6586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20"/>
            <a:ext cx="3413760" cy="486833"/>
          </a:xfrm>
          <a:prstGeom prst="rect">
            <a:avLst/>
          </a:prstGeom>
        </p:spPr>
        <p:txBody>
          <a:bodyPr vert="horz" lIns="131926" tIns="65863" rIns="131926" bIns="6586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3147501"/>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21443" indent="-256476">
              <a:buFont typeface="Arial Narrow" panose="020B0606020202030204" pitchFamily="34" charset="0"/>
              <a:buChar char="»"/>
              <a:defRPr sz="3300">
                <a:solidFill>
                  <a:schemeClr val="bg1"/>
                </a:solidFill>
              </a:defRPr>
            </a:lvl2pPr>
            <a:lvl3pPr marL="586232" indent="-256476">
              <a:buClr>
                <a:schemeClr val="bg1"/>
              </a:buClr>
              <a:buFont typeface="Arial" panose="020B0604020202020204" pitchFamily="34" charset="0"/>
              <a:buChar char="•"/>
              <a:defRPr sz="3300">
                <a:solidFill>
                  <a:schemeClr val="bg1"/>
                </a:solidFill>
              </a:defRPr>
            </a:lvl3pPr>
            <a:lvl4pPr marL="751085" indent="-256476">
              <a:buClr>
                <a:srgbClr val="0AAEFA"/>
              </a:buClr>
              <a:buFont typeface="Arial Narrow" panose="020B0606020202030204" pitchFamily="34" charset="0"/>
              <a:buChar char="»"/>
              <a:defRPr sz="3300">
                <a:solidFill>
                  <a:schemeClr val="bg1"/>
                </a:solidFill>
              </a:defRPr>
            </a:lvl4pPr>
            <a:lvl5pPr marL="915983" indent="-256476">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20"/>
            <a:ext cx="4632960" cy="486833"/>
          </a:xfrm>
          <a:prstGeom prst="rect">
            <a:avLst/>
          </a:prstGeom>
        </p:spPr>
        <p:txBody>
          <a:bodyPr vert="horz" lIns="131926" tIns="65863" rIns="131926" bIns="6586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20"/>
            <a:ext cx="3413760" cy="486833"/>
          </a:xfrm>
          <a:prstGeom prst="rect">
            <a:avLst/>
          </a:prstGeom>
        </p:spPr>
        <p:txBody>
          <a:bodyPr vert="horz" lIns="131926" tIns="65863" rIns="131926" bIns="6586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607663718"/>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20"/>
            <a:ext cx="4632960" cy="486833"/>
          </a:xfrm>
          <a:prstGeom prst="rect">
            <a:avLst/>
          </a:prstGeom>
        </p:spPr>
        <p:txBody>
          <a:bodyPr vert="horz" lIns="131926" tIns="65863" rIns="131926" bIns="6586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20"/>
            <a:ext cx="3413760" cy="486833"/>
          </a:xfrm>
          <a:prstGeom prst="rect">
            <a:avLst/>
          </a:prstGeom>
        </p:spPr>
        <p:txBody>
          <a:bodyPr vert="horz" lIns="131926" tIns="65863" rIns="131926" bIns="6586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9507" indent="0">
              <a:buNone/>
              <a:defRPr sz="3000" b="1"/>
            </a:lvl2pPr>
            <a:lvl3pPr marL="1318993" indent="0">
              <a:buNone/>
              <a:defRPr sz="2700" b="1"/>
            </a:lvl3pPr>
            <a:lvl4pPr marL="1978496" indent="0">
              <a:buNone/>
              <a:defRPr sz="2400" b="1"/>
            </a:lvl4pPr>
            <a:lvl5pPr marL="2637996" indent="0">
              <a:buNone/>
              <a:defRPr sz="2400" b="1"/>
            </a:lvl5pPr>
            <a:lvl6pPr marL="3297493" indent="0">
              <a:buNone/>
              <a:defRPr sz="2400" b="1"/>
            </a:lvl6pPr>
            <a:lvl7pPr marL="3956987" indent="0">
              <a:buNone/>
              <a:defRPr sz="2400" b="1"/>
            </a:lvl7pPr>
            <a:lvl8pPr marL="4616486" indent="0">
              <a:buNone/>
              <a:defRPr sz="2400" b="1"/>
            </a:lvl8pPr>
            <a:lvl9pPr marL="5275978"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3746908"/>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9507" indent="0">
              <a:buNone/>
              <a:defRPr sz="3000" b="1"/>
            </a:lvl2pPr>
            <a:lvl3pPr marL="1318993" indent="0">
              <a:buNone/>
              <a:defRPr sz="2700" b="1"/>
            </a:lvl3pPr>
            <a:lvl4pPr marL="1978496" indent="0">
              <a:buNone/>
              <a:defRPr sz="2400" b="1"/>
            </a:lvl4pPr>
            <a:lvl5pPr marL="2637996" indent="0">
              <a:buNone/>
              <a:defRPr sz="2400" b="1"/>
            </a:lvl5pPr>
            <a:lvl6pPr marL="3297493" indent="0">
              <a:buNone/>
              <a:defRPr sz="2400" b="1"/>
            </a:lvl6pPr>
            <a:lvl7pPr marL="3956987" indent="0">
              <a:buNone/>
              <a:defRPr sz="2400" b="1"/>
            </a:lvl7pPr>
            <a:lvl8pPr marL="4616486" indent="0">
              <a:buNone/>
              <a:defRPr sz="2400" b="1"/>
            </a:lvl8pPr>
            <a:lvl9pPr marL="5275978"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99161800"/>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6476" indent="-256476">
              <a:defRPr sz="3600"/>
            </a:lvl1pPr>
            <a:lvl2pPr marL="421443" indent="-256476">
              <a:buSzPct val="100000"/>
              <a:defRPr sz="3300"/>
            </a:lvl2pPr>
            <a:lvl3pPr marL="586232" indent="-256476">
              <a:defRPr sz="3300"/>
            </a:lvl3pPr>
            <a:lvl4pPr marL="751085" indent="-256476">
              <a:buSzPct val="100000"/>
              <a:buFont typeface="Arial Narrow" panose="020B0606020202030204" pitchFamily="34" charset="0"/>
              <a:buChar char="»"/>
              <a:defRPr sz="3300"/>
            </a:lvl4pPr>
            <a:lvl5pPr marL="915983" indent="-25647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6476" indent="-256476">
              <a:defRPr sz="3600"/>
            </a:lvl1pPr>
            <a:lvl2pPr marL="421443" indent="-256476">
              <a:buSzPct val="100000"/>
              <a:defRPr sz="3300"/>
            </a:lvl2pPr>
            <a:lvl3pPr marL="586232" indent="-256476">
              <a:defRPr sz="3300"/>
            </a:lvl3pPr>
            <a:lvl4pPr marL="751085" indent="-256476">
              <a:buSzPct val="100000"/>
              <a:buFont typeface="Arial Narrow" panose="020B0606020202030204" pitchFamily="34" charset="0"/>
              <a:buChar char="»"/>
              <a:defRPr sz="3300"/>
            </a:lvl4pPr>
            <a:lvl5pPr marL="915983" indent="-25647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320"/>
            <a:ext cx="4632960" cy="486833"/>
          </a:xfrm>
          <a:prstGeom prst="rect">
            <a:avLst/>
          </a:prstGeom>
        </p:spPr>
        <p:txBody>
          <a:bodyPr vert="horz" lIns="131926" tIns="65863" rIns="131926" bIns="6586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20"/>
            <a:ext cx="3413760" cy="486833"/>
          </a:xfrm>
          <a:prstGeom prst="rect">
            <a:avLst/>
          </a:prstGeom>
        </p:spPr>
        <p:txBody>
          <a:bodyPr vert="horz" lIns="131926" tIns="65863" rIns="131926" bIns="6586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669939386"/>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320"/>
            <a:ext cx="4632960" cy="486833"/>
          </a:xfrm>
          <a:prstGeom prst="rect">
            <a:avLst/>
          </a:prstGeom>
        </p:spPr>
        <p:txBody>
          <a:bodyPr vert="horz" lIns="131926" tIns="65863" rIns="131926" bIns="6586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20"/>
            <a:ext cx="3413760" cy="486833"/>
          </a:xfrm>
          <a:prstGeom prst="rect">
            <a:avLst/>
          </a:prstGeom>
        </p:spPr>
        <p:txBody>
          <a:bodyPr vert="horz" lIns="131926" tIns="65863" rIns="131926" bIns="6586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6476" indent="-256476">
              <a:defRPr sz="3600"/>
            </a:lvl1pPr>
            <a:lvl2pPr marL="421443" indent="-256476">
              <a:buSzPct val="100000"/>
              <a:defRPr sz="3300"/>
            </a:lvl2pPr>
            <a:lvl3pPr marL="586232" indent="-256476">
              <a:defRPr sz="3300"/>
            </a:lvl3pPr>
            <a:lvl4pPr marL="751085" indent="-256476">
              <a:buSzPct val="100000"/>
              <a:buFont typeface="Arial Narrow" panose="020B0606020202030204" pitchFamily="34" charset="0"/>
              <a:buChar char="»"/>
              <a:defRPr sz="3300"/>
            </a:lvl4pPr>
            <a:lvl5pPr marL="915983" indent="-25647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6476" indent="-256476">
              <a:defRPr sz="3600"/>
            </a:lvl1pPr>
            <a:lvl2pPr marL="421443" indent="-256476">
              <a:buSzPct val="100000"/>
              <a:defRPr sz="3300"/>
            </a:lvl2pPr>
            <a:lvl3pPr marL="586232" indent="-256476">
              <a:defRPr sz="3300"/>
            </a:lvl3pPr>
            <a:lvl4pPr marL="751085" indent="-256476">
              <a:buSzPct val="100000"/>
              <a:buFont typeface="Arial Narrow" panose="020B0606020202030204" pitchFamily="34" charset="0"/>
              <a:buChar char="»"/>
              <a:defRPr sz="3300"/>
            </a:lvl4pPr>
            <a:lvl5pPr marL="915983" indent="-25647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04254736"/>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9507" indent="0">
              <a:buNone/>
              <a:defRPr sz="3000" b="1"/>
            </a:lvl2pPr>
            <a:lvl3pPr marL="1318993" indent="0">
              <a:buNone/>
              <a:defRPr sz="2700" b="1"/>
            </a:lvl3pPr>
            <a:lvl4pPr marL="1978496" indent="0">
              <a:buNone/>
              <a:defRPr sz="2400" b="1"/>
            </a:lvl4pPr>
            <a:lvl5pPr marL="2637996" indent="0">
              <a:buNone/>
              <a:defRPr sz="2400" b="1"/>
            </a:lvl5pPr>
            <a:lvl6pPr marL="3297493" indent="0">
              <a:buNone/>
              <a:defRPr sz="2400" b="1"/>
            </a:lvl6pPr>
            <a:lvl7pPr marL="3956987" indent="0">
              <a:buNone/>
              <a:defRPr sz="2400" b="1"/>
            </a:lvl7pPr>
            <a:lvl8pPr marL="4616486" indent="0">
              <a:buNone/>
              <a:defRPr sz="2400" b="1"/>
            </a:lvl8pPr>
            <a:lvl9pPr marL="5275978"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9507" indent="0">
              <a:buNone/>
              <a:defRPr sz="3000" b="1"/>
            </a:lvl2pPr>
            <a:lvl3pPr marL="1318993" indent="0">
              <a:buNone/>
              <a:defRPr sz="2700" b="1"/>
            </a:lvl3pPr>
            <a:lvl4pPr marL="1978496" indent="0">
              <a:buNone/>
              <a:defRPr sz="2400" b="1"/>
            </a:lvl4pPr>
            <a:lvl5pPr marL="2637996" indent="0">
              <a:buNone/>
              <a:defRPr sz="2400" b="1"/>
            </a:lvl5pPr>
            <a:lvl6pPr marL="3297493" indent="0">
              <a:buNone/>
              <a:defRPr sz="2400" b="1"/>
            </a:lvl6pPr>
            <a:lvl7pPr marL="3956987" indent="0">
              <a:buNone/>
              <a:defRPr sz="2400" b="1"/>
            </a:lvl7pPr>
            <a:lvl8pPr marL="4616486" indent="0">
              <a:buNone/>
              <a:defRPr sz="2400" b="1"/>
            </a:lvl8pPr>
            <a:lvl9pPr marL="5275978"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320"/>
            <a:ext cx="4632960" cy="486833"/>
          </a:xfrm>
          <a:prstGeom prst="rect">
            <a:avLst/>
          </a:prstGeom>
        </p:spPr>
        <p:txBody>
          <a:bodyPr vert="horz" lIns="131926" tIns="65863" rIns="131926" bIns="6586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320"/>
            <a:ext cx="3413760" cy="486833"/>
          </a:xfrm>
          <a:prstGeom prst="rect">
            <a:avLst/>
          </a:prstGeom>
        </p:spPr>
        <p:txBody>
          <a:bodyPr vert="horz" lIns="131926" tIns="65863" rIns="131926" bIns="6586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80872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0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6442862"/>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320"/>
            <a:ext cx="4632960" cy="486833"/>
          </a:xfrm>
          <a:prstGeom prst="rect">
            <a:avLst/>
          </a:prstGeom>
        </p:spPr>
        <p:txBody>
          <a:bodyPr vert="horz" lIns="131926" tIns="65863" rIns="131926" bIns="65863"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320"/>
            <a:ext cx="3413760" cy="486833"/>
          </a:xfrm>
          <a:prstGeom prst="rect">
            <a:avLst/>
          </a:prstGeom>
        </p:spPr>
        <p:txBody>
          <a:bodyPr vert="horz" lIns="131926" tIns="65863" rIns="131926" bIns="65863"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9507" indent="0">
              <a:buNone/>
              <a:defRPr sz="3000" b="1"/>
            </a:lvl2pPr>
            <a:lvl3pPr marL="1318993" indent="0">
              <a:buNone/>
              <a:defRPr sz="2700" b="1"/>
            </a:lvl3pPr>
            <a:lvl4pPr marL="1978496" indent="0">
              <a:buNone/>
              <a:defRPr sz="2400" b="1"/>
            </a:lvl4pPr>
            <a:lvl5pPr marL="2637996" indent="0">
              <a:buNone/>
              <a:defRPr sz="2400" b="1"/>
            </a:lvl5pPr>
            <a:lvl6pPr marL="3297493" indent="0">
              <a:buNone/>
              <a:defRPr sz="2400" b="1"/>
            </a:lvl6pPr>
            <a:lvl7pPr marL="3956987" indent="0">
              <a:buNone/>
              <a:defRPr sz="2400" b="1"/>
            </a:lvl7pPr>
            <a:lvl8pPr marL="4616486" indent="0">
              <a:buNone/>
              <a:defRPr sz="2400" b="1"/>
            </a:lvl8pPr>
            <a:lvl9pPr marL="5275978"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9507" indent="0">
              <a:buNone/>
              <a:defRPr sz="3000" b="1"/>
            </a:lvl2pPr>
            <a:lvl3pPr marL="1318993" indent="0">
              <a:buNone/>
              <a:defRPr sz="2700" b="1"/>
            </a:lvl3pPr>
            <a:lvl4pPr marL="1978496" indent="0">
              <a:buNone/>
              <a:defRPr sz="2400" b="1"/>
            </a:lvl4pPr>
            <a:lvl5pPr marL="2637996" indent="0">
              <a:buNone/>
              <a:defRPr sz="2400" b="1"/>
            </a:lvl5pPr>
            <a:lvl6pPr marL="3297493" indent="0">
              <a:buNone/>
              <a:defRPr sz="2400" b="1"/>
            </a:lvl6pPr>
            <a:lvl7pPr marL="3956987" indent="0">
              <a:buNone/>
              <a:defRPr sz="2400" b="1"/>
            </a:lvl7pPr>
            <a:lvl8pPr marL="4616486" indent="0">
              <a:buNone/>
              <a:defRPr sz="2400" b="1"/>
            </a:lvl8pPr>
            <a:lvl9pPr marL="5275978"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8193390"/>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1028607303"/>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298"/>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69792"/>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298"/>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37255"/>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60808" indent="0">
              <a:buNone/>
              <a:defRPr sz="4200"/>
            </a:lvl2pPr>
            <a:lvl3pPr marL="1321607" indent="0">
              <a:buNone/>
              <a:defRPr sz="3600"/>
            </a:lvl3pPr>
            <a:lvl4pPr marL="1982422" indent="0">
              <a:buNone/>
              <a:defRPr sz="3000"/>
            </a:lvl4pPr>
            <a:lvl5pPr marL="2643228" indent="0">
              <a:buNone/>
              <a:defRPr sz="3000"/>
            </a:lvl5pPr>
            <a:lvl6pPr marL="3304032" indent="0">
              <a:buNone/>
              <a:defRPr sz="3000"/>
            </a:lvl6pPr>
            <a:lvl7pPr marL="3964836" indent="0">
              <a:buNone/>
              <a:defRPr sz="3000"/>
            </a:lvl7pPr>
            <a:lvl8pPr marL="4625644" indent="0">
              <a:buNone/>
              <a:defRPr sz="3000"/>
            </a:lvl8pPr>
            <a:lvl9pPr marL="5286450"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298"/>
            <a:ext cx="4632960" cy="486833"/>
          </a:xfrm>
          <a:prstGeom prst="rect">
            <a:avLst/>
          </a:prstGeom>
        </p:spPr>
        <p:txBody>
          <a:bodyPr vert="horz" lIns="132190" tIns="65999" rIns="132190" bIns="659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298"/>
            <a:ext cx="3413760" cy="486833"/>
          </a:xfrm>
          <a:prstGeom prst="rect">
            <a:avLst/>
          </a:prstGeom>
        </p:spPr>
        <p:txBody>
          <a:bodyPr vert="horz" lIns="132190" tIns="65999" rIns="132190" bIns="659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093909414"/>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22275" indent="-256985" algn="l">
              <a:buFont typeface="Arial Narrow" panose="020B0606020202030204" pitchFamily="34" charset="0"/>
              <a:buChar char="»"/>
              <a:defRPr sz="3300">
                <a:solidFill>
                  <a:schemeClr val="bg1"/>
                </a:solidFill>
              </a:defRPr>
            </a:lvl2pPr>
            <a:lvl3pPr marL="587397" indent="-256985" algn="l">
              <a:buClr>
                <a:schemeClr val="bg1"/>
              </a:buClr>
              <a:buFont typeface="Arial" panose="020B0604020202020204" pitchFamily="34" charset="0"/>
              <a:buChar char="•"/>
              <a:defRPr sz="3300">
                <a:solidFill>
                  <a:schemeClr val="bg1"/>
                </a:solidFill>
              </a:defRPr>
            </a:lvl3pPr>
            <a:lvl4pPr marL="752580" indent="-256985" algn="l">
              <a:buClr>
                <a:srgbClr val="0AAEFA"/>
              </a:buClr>
              <a:buFont typeface="Arial Narrow" panose="020B0606020202030204" pitchFamily="34" charset="0"/>
              <a:buChar char="»"/>
              <a:defRPr sz="3300">
                <a:solidFill>
                  <a:schemeClr val="bg1"/>
                </a:solidFill>
              </a:defRPr>
            </a:lvl4pPr>
            <a:lvl5pPr marL="917787" indent="-256985"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98"/>
            <a:ext cx="4632960" cy="486833"/>
          </a:xfrm>
          <a:prstGeom prst="rect">
            <a:avLst/>
          </a:prstGeom>
        </p:spPr>
        <p:txBody>
          <a:bodyPr vert="horz" lIns="132190" tIns="65999" rIns="132190" bIns="659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98"/>
            <a:ext cx="3413760" cy="486833"/>
          </a:xfrm>
          <a:prstGeom prst="rect">
            <a:avLst/>
          </a:prstGeom>
        </p:spPr>
        <p:txBody>
          <a:bodyPr vert="horz" lIns="132190" tIns="65999" rIns="132190" bIns="659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12132340"/>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22275" indent="-256985">
              <a:buFont typeface="Arial Narrow" panose="020B0606020202030204" pitchFamily="34" charset="0"/>
              <a:buChar char="»"/>
              <a:defRPr sz="3300">
                <a:solidFill>
                  <a:schemeClr val="bg1"/>
                </a:solidFill>
              </a:defRPr>
            </a:lvl2pPr>
            <a:lvl3pPr marL="587397" indent="-256985">
              <a:buClr>
                <a:schemeClr val="bg1"/>
              </a:buClr>
              <a:buFont typeface="Arial" panose="020B0604020202020204" pitchFamily="34" charset="0"/>
              <a:buChar char="•"/>
              <a:defRPr sz="3300">
                <a:solidFill>
                  <a:schemeClr val="bg1"/>
                </a:solidFill>
              </a:defRPr>
            </a:lvl3pPr>
            <a:lvl4pPr marL="752580" indent="-256985">
              <a:buClr>
                <a:srgbClr val="0AAEFA"/>
              </a:buClr>
              <a:buFont typeface="Arial Narrow" panose="020B0606020202030204" pitchFamily="34" charset="0"/>
              <a:buChar char="»"/>
              <a:defRPr sz="3300">
                <a:solidFill>
                  <a:schemeClr val="bg1"/>
                </a:solidFill>
              </a:defRPr>
            </a:lvl4pPr>
            <a:lvl5pPr marL="917787" indent="-256985">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98"/>
            <a:ext cx="4632960" cy="486833"/>
          </a:xfrm>
          <a:prstGeom prst="rect">
            <a:avLst/>
          </a:prstGeom>
        </p:spPr>
        <p:txBody>
          <a:bodyPr vert="horz" lIns="132190" tIns="65999" rIns="132190" bIns="659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98"/>
            <a:ext cx="3413760" cy="486833"/>
          </a:xfrm>
          <a:prstGeom prst="rect">
            <a:avLst/>
          </a:prstGeom>
        </p:spPr>
        <p:txBody>
          <a:bodyPr vert="horz" lIns="132190" tIns="65999" rIns="132190" bIns="659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242003072"/>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98"/>
            <a:ext cx="4632960" cy="486833"/>
          </a:xfrm>
          <a:prstGeom prst="rect">
            <a:avLst/>
          </a:prstGeom>
        </p:spPr>
        <p:txBody>
          <a:bodyPr vert="horz" lIns="132190" tIns="65999" rIns="132190" bIns="659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98"/>
            <a:ext cx="3413760" cy="486833"/>
          </a:xfrm>
          <a:prstGeom prst="rect">
            <a:avLst/>
          </a:prstGeom>
        </p:spPr>
        <p:txBody>
          <a:bodyPr vert="horz" lIns="132190" tIns="65999" rIns="132190" bIns="659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60808" indent="0">
              <a:buNone/>
              <a:defRPr sz="3000" b="1"/>
            </a:lvl2pPr>
            <a:lvl3pPr marL="1321607" indent="0">
              <a:buNone/>
              <a:defRPr sz="2700" b="1"/>
            </a:lvl3pPr>
            <a:lvl4pPr marL="1982422" indent="0">
              <a:buNone/>
              <a:defRPr sz="2400" b="1"/>
            </a:lvl4pPr>
            <a:lvl5pPr marL="2643228" indent="0">
              <a:buNone/>
              <a:defRPr sz="2400" b="1"/>
            </a:lvl5pPr>
            <a:lvl6pPr marL="3304032" indent="0">
              <a:buNone/>
              <a:defRPr sz="2400" b="1"/>
            </a:lvl6pPr>
            <a:lvl7pPr marL="3964836" indent="0">
              <a:buNone/>
              <a:defRPr sz="2400" b="1"/>
            </a:lvl7pPr>
            <a:lvl8pPr marL="4625644" indent="0">
              <a:buNone/>
              <a:defRPr sz="2400" b="1"/>
            </a:lvl8pPr>
            <a:lvl9pPr marL="5286450"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9620251"/>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60808" indent="0">
              <a:buNone/>
              <a:defRPr sz="3000" b="1"/>
            </a:lvl2pPr>
            <a:lvl3pPr marL="1321607" indent="0">
              <a:buNone/>
              <a:defRPr sz="2700" b="1"/>
            </a:lvl3pPr>
            <a:lvl4pPr marL="1982422" indent="0">
              <a:buNone/>
              <a:defRPr sz="2400" b="1"/>
            </a:lvl4pPr>
            <a:lvl5pPr marL="2643228" indent="0">
              <a:buNone/>
              <a:defRPr sz="2400" b="1"/>
            </a:lvl5pPr>
            <a:lvl6pPr marL="3304032" indent="0">
              <a:buNone/>
              <a:defRPr sz="2400" b="1"/>
            </a:lvl6pPr>
            <a:lvl7pPr marL="3964836" indent="0">
              <a:buNone/>
              <a:defRPr sz="2400" b="1"/>
            </a:lvl7pPr>
            <a:lvl8pPr marL="4625644" indent="0">
              <a:buNone/>
              <a:defRPr sz="2400" b="1"/>
            </a:lvl8pPr>
            <a:lvl9pPr marL="5286450"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4477699"/>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6985" indent="-256985">
              <a:defRPr sz="3600"/>
            </a:lvl1pPr>
            <a:lvl2pPr marL="422275" indent="-256985">
              <a:buSzPct val="100000"/>
              <a:defRPr sz="3300"/>
            </a:lvl2pPr>
            <a:lvl3pPr marL="587397" indent="-256985">
              <a:defRPr sz="3300"/>
            </a:lvl3pPr>
            <a:lvl4pPr marL="752580" indent="-256985">
              <a:buSzPct val="100000"/>
              <a:buFont typeface="Arial Narrow" panose="020B0606020202030204" pitchFamily="34" charset="0"/>
              <a:buChar char="»"/>
              <a:defRPr sz="3300"/>
            </a:lvl4pPr>
            <a:lvl5pPr marL="917787" indent="-256985">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6985" indent="-256985">
              <a:defRPr sz="3600"/>
            </a:lvl1pPr>
            <a:lvl2pPr marL="422275" indent="-256985">
              <a:buSzPct val="100000"/>
              <a:defRPr sz="3300"/>
            </a:lvl2pPr>
            <a:lvl3pPr marL="587397" indent="-256985">
              <a:defRPr sz="3300"/>
            </a:lvl3pPr>
            <a:lvl4pPr marL="752580" indent="-256985">
              <a:buSzPct val="100000"/>
              <a:buFont typeface="Arial Narrow" panose="020B0606020202030204" pitchFamily="34" charset="0"/>
              <a:buChar char="»"/>
              <a:defRPr sz="3300"/>
            </a:lvl4pPr>
            <a:lvl5pPr marL="917787" indent="-256985">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298"/>
            <a:ext cx="4632960" cy="486833"/>
          </a:xfrm>
          <a:prstGeom prst="rect">
            <a:avLst/>
          </a:prstGeom>
        </p:spPr>
        <p:txBody>
          <a:bodyPr vert="horz" lIns="132190" tIns="65999" rIns="132190" bIns="659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98"/>
            <a:ext cx="3413760" cy="486833"/>
          </a:xfrm>
          <a:prstGeom prst="rect">
            <a:avLst/>
          </a:prstGeom>
        </p:spPr>
        <p:txBody>
          <a:bodyPr vert="horz" lIns="132190" tIns="65999" rIns="132190" bIns="659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7530168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From Vision To Reality</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Scott Jarvis, Assistant Chief Program Manager</a:t>
            </a:r>
          </a:p>
          <a:p>
            <a:r>
              <a:rPr lang="en-US" sz="2700" b="1" dirty="0" smtClean="0">
                <a:latin typeface="Arial Narrow" pitchFamily="34" charset="0"/>
                <a:cs typeface="Mangal" pitchFamily="18" charset="0"/>
              </a:rPr>
              <a:t>Survey RFQ Pre-Bid Conference</a:t>
            </a:r>
          </a:p>
          <a:p>
            <a:r>
              <a:rPr lang="en-US" sz="2700" b="1" dirty="0" smtClean="0">
                <a:latin typeface="Arial Narrow" pitchFamily="34" charset="0"/>
                <a:cs typeface="Mangal" pitchFamily="18" charset="0"/>
              </a:rPr>
              <a:t>Wednesday, July 24, 2013</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74"/>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0737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0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9006380"/>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298"/>
            <a:ext cx="4632960" cy="486833"/>
          </a:xfrm>
          <a:prstGeom prst="rect">
            <a:avLst/>
          </a:prstGeom>
        </p:spPr>
        <p:txBody>
          <a:bodyPr vert="horz" lIns="132190" tIns="65999" rIns="132190" bIns="659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98"/>
            <a:ext cx="3413760" cy="486833"/>
          </a:xfrm>
          <a:prstGeom prst="rect">
            <a:avLst/>
          </a:prstGeom>
        </p:spPr>
        <p:txBody>
          <a:bodyPr vert="horz" lIns="132190" tIns="65999" rIns="132190" bIns="659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6985" indent="-256985">
              <a:defRPr sz="3600"/>
            </a:lvl1pPr>
            <a:lvl2pPr marL="422275" indent="-256985">
              <a:buSzPct val="100000"/>
              <a:defRPr sz="3300"/>
            </a:lvl2pPr>
            <a:lvl3pPr marL="587397" indent="-256985">
              <a:defRPr sz="3300"/>
            </a:lvl3pPr>
            <a:lvl4pPr marL="752580" indent="-256985">
              <a:buSzPct val="100000"/>
              <a:buFont typeface="Arial Narrow" panose="020B0606020202030204" pitchFamily="34" charset="0"/>
              <a:buChar char="»"/>
              <a:defRPr sz="3300"/>
            </a:lvl4pPr>
            <a:lvl5pPr marL="917787" indent="-256985">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6985" indent="-256985">
              <a:defRPr sz="3600"/>
            </a:lvl1pPr>
            <a:lvl2pPr marL="422275" indent="-256985">
              <a:buSzPct val="100000"/>
              <a:defRPr sz="3300"/>
            </a:lvl2pPr>
            <a:lvl3pPr marL="587397" indent="-256985">
              <a:defRPr sz="3300"/>
            </a:lvl3pPr>
            <a:lvl4pPr marL="752580" indent="-256985">
              <a:buSzPct val="100000"/>
              <a:buFont typeface="Arial Narrow" panose="020B0606020202030204" pitchFamily="34" charset="0"/>
              <a:buChar char="»"/>
              <a:defRPr sz="3300"/>
            </a:lvl4pPr>
            <a:lvl5pPr marL="917787" indent="-256985">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437183"/>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60808" indent="0">
              <a:buNone/>
              <a:defRPr sz="3000" b="1"/>
            </a:lvl2pPr>
            <a:lvl3pPr marL="1321607" indent="0">
              <a:buNone/>
              <a:defRPr sz="2700" b="1"/>
            </a:lvl3pPr>
            <a:lvl4pPr marL="1982422" indent="0">
              <a:buNone/>
              <a:defRPr sz="2400" b="1"/>
            </a:lvl4pPr>
            <a:lvl5pPr marL="2643228" indent="0">
              <a:buNone/>
              <a:defRPr sz="2400" b="1"/>
            </a:lvl5pPr>
            <a:lvl6pPr marL="3304032" indent="0">
              <a:buNone/>
              <a:defRPr sz="2400" b="1"/>
            </a:lvl6pPr>
            <a:lvl7pPr marL="3964836" indent="0">
              <a:buNone/>
              <a:defRPr sz="2400" b="1"/>
            </a:lvl7pPr>
            <a:lvl8pPr marL="4625644" indent="0">
              <a:buNone/>
              <a:defRPr sz="2400" b="1"/>
            </a:lvl8pPr>
            <a:lvl9pPr marL="5286450"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60808" indent="0">
              <a:buNone/>
              <a:defRPr sz="3000" b="1"/>
            </a:lvl2pPr>
            <a:lvl3pPr marL="1321607" indent="0">
              <a:buNone/>
              <a:defRPr sz="2700" b="1"/>
            </a:lvl3pPr>
            <a:lvl4pPr marL="1982422" indent="0">
              <a:buNone/>
              <a:defRPr sz="2400" b="1"/>
            </a:lvl4pPr>
            <a:lvl5pPr marL="2643228" indent="0">
              <a:buNone/>
              <a:defRPr sz="2400" b="1"/>
            </a:lvl5pPr>
            <a:lvl6pPr marL="3304032" indent="0">
              <a:buNone/>
              <a:defRPr sz="2400" b="1"/>
            </a:lvl6pPr>
            <a:lvl7pPr marL="3964836" indent="0">
              <a:buNone/>
              <a:defRPr sz="2400" b="1"/>
            </a:lvl7pPr>
            <a:lvl8pPr marL="4625644" indent="0">
              <a:buNone/>
              <a:defRPr sz="2400" b="1"/>
            </a:lvl8pPr>
            <a:lvl9pPr marL="5286450"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298"/>
            <a:ext cx="4632960" cy="486833"/>
          </a:xfrm>
          <a:prstGeom prst="rect">
            <a:avLst/>
          </a:prstGeom>
        </p:spPr>
        <p:txBody>
          <a:bodyPr vert="horz" lIns="132190" tIns="65999" rIns="132190" bIns="6599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298"/>
            <a:ext cx="3413760" cy="486833"/>
          </a:xfrm>
          <a:prstGeom prst="rect">
            <a:avLst/>
          </a:prstGeom>
        </p:spPr>
        <p:txBody>
          <a:bodyPr vert="horz" lIns="132190" tIns="65999" rIns="132190" bIns="6599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131860402"/>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298"/>
            <a:ext cx="4632960" cy="486833"/>
          </a:xfrm>
          <a:prstGeom prst="rect">
            <a:avLst/>
          </a:prstGeom>
        </p:spPr>
        <p:txBody>
          <a:bodyPr vert="horz" lIns="132190" tIns="65999" rIns="132190" bIns="65999"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298"/>
            <a:ext cx="3413760" cy="486833"/>
          </a:xfrm>
          <a:prstGeom prst="rect">
            <a:avLst/>
          </a:prstGeom>
        </p:spPr>
        <p:txBody>
          <a:bodyPr vert="horz" lIns="132190" tIns="65999" rIns="132190" bIns="65999"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60808" indent="0">
              <a:buNone/>
              <a:defRPr sz="3000" b="1"/>
            </a:lvl2pPr>
            <a:lvl3pPr marL="1321607" indent="0">
              <a:buNone/>
              <a:defRPr sz="2700" b="1"/>
            </a:lvl3pPr>
            <a:lvl4pPr marL="1982422" indent="0">
              <a:buNone/>
              <a:defRPr sz="2400" b="1"/>
            </a:lvl4pPr>
            <a:lvl5pPr marL="2643228" indent="0">
              <a:buNone/>
              <a:defRPr sz="2400" b="1"/>
            </a:lvl5pPr>
            <a:lvl6pPr marL="3304032" indent="0">
              <a:buNone/>
              <a:defRPr sz="2400" b="1"/>
            </a:lvl6pPr>
            <a:lvl7pPr marL="3964836" indent="0">
              <a:buNone/>
              <a:defRPr sz="2400" b="1"/>
            </a:lvl7pPr>
            <a:lvl8pPr marL="4625644" indent="0">
              <a:buNone/>
              <a:defRPr sz="2400" b="1"/>
            </a:lvl8pPr>
            <a:lvl9pPr marL="5286450"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60808" indent="0">
              <a:buNone/>
              <a:defRPr sz="3000" b="1"/>
            </a:lvl2pPr>
            <a:lvl3pPr marL="1321607" indent="0">
              <a:buNone/>
              <a:defRPr sz="2700" b="1"/>
            </a:lvl3pPr>
            <a:lvl4pPr marL="1982422" indent="0">
              <a:buNone/>
              <a:defRPr sz="2400" b="1"/>
            </a:lvl4pPr>
            <a:lvl5pPr marL="2643228" indent="0">
              <a:buNone/>
              <a:defRPr sz="2400" b="1"/>
            </a:lvl5pPr>
            <a:lvl6pPr marL="3304032" indent="0">
              <a:buNone/>
              <a:defRPr sz="2400" b="1"/>
            </a:lvl6pPr>
            <a:lvl7pPr marL="3964836" indent="0">
              <a:buNone/>
              <a:defRPr sz="2400" b="1"/>
            </a:lvl7pPr>
            <a:lvl8pPr marL="4625644" indent="0">
              <a:buNone/>
              <a:defRPr sz="2400" b="1"/>
            </a:lvl8pPr>
            <a:lvl9pPr marL="5286450"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6900561"/>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1573393802"/>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27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45382"/>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27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036286"/>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62197" indent="0">
              <a:buNone/>
              <a:defRPr sz="4200"/>
            </a:lvl2pPr>
            <a:lvl3pPr marL="1324395" indent="0">
              <a:buNone/>
              <a:defRPr sz="3600"/>
            </a:lvl3pPr>
            <a:lvl4pPr marL="1986592" indent="0">
              <a:buNone/>
              <a:defRPr sz="3000"/>
            </a:lvl4pPr>
            <a:lvl5pPr marL="2648797" indent="0">
              <a:buNone/>
              <a:defRPr sz="3000"/>
            </a:lvl5pPr>
            <a:lvl6pPr marL="3310991" indent="0">
              <a:buNone/>
              <a:defRPr sz="3000"/>
            </a:lvl6pPr>
            <a:lvl7pPr marL="3973197" indent="0">
              <a:buNone/>
              <a:defRPr sz="3000"/>
            </a:lvl7pPr>
            <a:lvl8pPr marL="4635403" indent="0">
              <a:buNone/>
              <a:defRPr sz="3000"/>
            </a:lvl8pPr>
            <a:lvl9pPr marL="5297599"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276"/>
            <a:ext cx="4632960" cy="486833"/>
          </a:xfrm>
          <a:prstGeom prst="rect">
            <a:avLst/>
          </a:prstGeom>
        </p:spPr>
        <p:txBody>
          <a:bodyPr vert="horz" lIns="132465" tIns="66149" rIns="132465" bIns="6614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276"/>
            <a:ext cx="3413760" cy="486833"/>
          </a:xfrm>
          <a:prstGeom prst="rect">
            <a:avLst/>
          </a:prstGeom>
        </p:spPr>
        <p:txBody>
          <a:bodyPr vert="horz" lIns="132465" tIns="66149" rIns="132465" bIns="6614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809877099"/>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23159" indent="-257524" algn="l">
              <a:buFont typeface="Arial Narrow" panose="020B0606020202030204" pitchFamily="34" charset="0"/>
              <a:buChar char="»"/>
              <a:defRPr sz="3300">
                <a:solidFill>
                  <a:schemeClr val="bg1"/>
                </a:solidFill>
              </a:defRPr>
            </a:lvl2pPr>
            <a:lvl3pPr marL="588634" indent="-257524" algn="l">
              <a:buClr>
                <a:schemeClr val="bg1"/>
              </a:buClr>
              <a:buFont typeface="Arial" panose="020B0604020202020204" pitchFamily="34" charset="0"/>
              <a:buChar char="•"/>
              <a:defRPr sz="3300">
                <a:solidFill>
                  <a:schemeClr val="bg1"/>
                </a:solidFill>
              </a:defRPr>
            </a:lvl3pPr>
            <a:lvl4pPr marL="754170" indent="-257524" algn="l">
              <a:buClr>
                <a:srgbClr val="0AAEFA"/>
              </a:buClr>
              <a:buFont typeface="Arial Narrow" panose="020B0606020202030204" pitchFamily="34" charset="0"/>
              <a:buChar char="»"/>
              <a:defRPr sz="3300">
                <a:solidFill>
                  <a:schemeClr val="bg1"/>
                </a:solidFill>
              </a:defRPr>
            </a:lvl4pPr>
            <a:lvl5pPr marL="919717" indent="-257524"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76"/>
            <a:ext cx="4632960" cy="486833"/>
          </a:xfrm>
          <a:prstGeom prst="rect">
            <a:avLst/>
          </a:prstGeom>
        </p:spPr>
        <p:txBody>
          <a:bodyPr vert="horz" lIns="132465" tIns="66149" rIns="132465" bIns="6614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76"/>
            <a:ext cx="3413760" cy="486833"/>
          </a:xfrm>
          <a:prstGeom prst="rect">
            <a:avLst/>
          </a:prstGeom>
        </p:spPr>
        <p:txBody>
          <a:bodyPr vert="horz" lIns="132465" tIns="66149" rIns="132465" bIns="6614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0550564"/>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23159" indent="-257524">
              <a:buFont typeface="Arial Narrow" panose="020B0606020202030204" pitchFamily="34" charset="0"/>
              <a:buChar char="»"/>
              <a:defRPr sz="3300">
                <a:solidFill>
                  <a:schemeClr val="bg1"/>
                </a:solidFill>
              </a:defRPr>
            </a:lvl2pPr>
            <a:lvl3pPr marL="588634" indent="-257524">
              <a:buClr>
                <a:schemeClr val="bg1"/>
              </a:buClr>
              <a:buFont typeface="Arial" panose="020B0604020202020204" pitchFamily="34" charset="0"/>
              <a:buChar char="•"/>
              <a:defRPr sz="3300">
                <a:solidFill>
                  <a:schemeClr val="bg1"/>
                </a:solidFill>
              </a:defRPr>
            </a:lvl3pPr>
            <a:lvl4pPr marL="754170" indent="-257524">
              <a:buClr>
                <a:srgbClr val="0AAEFA"/>
              </a:buClr>
              <a:buFont typeface="Arial Narrow" panose="020B0606020202030204" pitchFamily="34" charset="0"/>
              <a:buChar char="»"/>
              <a:defRPr sz="3300">
                <a:solidFill>
                  <a:schemeClr val="bg1"/>
                </a:solidFill>
              </a:defRPr>
            </a:lvl4pPr>
            <a:lvl5pPr marL="919717" indent="-257524">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76"/>
            <a:ext cx="4632960" cy="486833"/>
          </a:xfrm>
          <a:prstGeom prst="rect">
            <a:avLst/>
          </a:prstGeom>
        </p:spPr>
        <p:txBody>
          <a:bodyPr vert="horz" lIns="132465" tIns="66149" rIns="132465" bIns="6614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76"/>
            <a:ext cx="3413760" cy="486833"/>
          </a:xfrm>
          <a:prstGeom prst="rect">
            <a:avLst/>
          </a:prstGeom>
        </p:spPr>
        <p:txBody>
          <a:bodyPr vert="horz" lIns="132465" tIns="66149" rIns="132465" bIns="6614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272954282"/>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76"/>
            <a:ext cx="4632960" cy="486833"/>
          </a:xfrm>
          <a:prstGeom prst="rect">
            <a:avLst/>
          </a:prstGeom>
        </p:spPr>
        <p:txBody>
          <a:bodyPr vert="horz" lIns="132465" tIns="66149" rIns="132465" bIns="6614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76"/>
            <a:ext cx="3413760" cy="486833"/>
          </a:xfrm>
          <a:prstGeom prst="rect">
            <a:avLst/>
          </a:prstGeom>
        </p:spPr>
        <p:txBody>
          <a:bodyPr vert="horz" lIns="132465" tIns="66149" rIns="132465" bIns="6614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62197" indent="0">
              <a:buNone/>
              <a:defRPr sz="3000" b="1"/>
            </a:lvl2pPr>
            <a:lvl3pPr marL="1324395" indent="0">
              <a:buNone/>
              <a:defRPr sz="2700" b="1"/>
            </a:lvl3pPr>
            <a:lvl4pPr marL="1986592" indent="0">
              <a:buNone/>
              <a:defRPr sz="2400" b="1"/>
            </a:lvl4pPr>
            <a:lvl5pPr marL="2648797" indent="0">
              <a:buNone/>
              <a:defRPr sz="2400" b="1"/>
            </a:lvl5pPr>
            <a:lvl6pPr marL="3310991" indent="0">
              <a:buNone/>
              <a:defRPr sz="2400" b="1"/>
            </a:lvl6pPr>
            <a:lvl7pPr marL="3973197" indent="0">
              <a:buNone/>
              <a:defRPr sz="2400" b="1"/>
            </a:lvl7pPr>
            <a:lvl8pPr marL="4635403" indent="0">
              <a:buNone/>
              <a:defRPr sz="2400" b="1"/>
            </a:lvl8pPr>
            <a:lvl9pPr marL="5297599"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88168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26907" indent="-226907">
              <a:defRPr sz="3300"/>
            </a:lvl1pPr>
            <a:lvl2pPr marL="372755" indent="-226907">
              <a:buSzPct val="100000"/>
              <a:defRPr sz="3000"/>
            </a:lvl2pPr>
            <a:lvl3pPr marL="518585" indent="-226907">
              <a:defRPr sz="3000"/>
            </a:lvl3pPr>
            <a:lvl4pPr marL="664427" indent="-226907">
              <a:buSzPct val="100000"/>
              <a:buFont typeface="Arial Narrow" panose="020B0606020202030204" pitchFamily="34" charset="0"/>
              <a:buChar char="»"/>
              <a:defRPr sz="3000"/>
            </a:lvl4pPr>
            <a:lvl5pPr marL="810283" indent="-226907">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26907" indent="-226907">
              <a:defRPr sz="3300"/>
            </a:lvl1pPr>
            <a:lvl2pPr marL="372755" indent="-226907">
              <a:buSzPct val="100000"/>
              <a:defRPr sz="3000"/>
            </a:lvl2pPr>
            <a:lvl3pPr marL="518585" indent="-226907">
              <a:defRPr sz="3000"/>
            </a:lvl3pPr>
            <a:lvl4pPr marL="664427" indent="-226907">
              <a:buSzPct val="100000"/>
              <a:buFont typeface="Arial Narrow" panose="020B0606020202030204" pitchFamily="34" charset="0"/>
              <a:buChar char="»"/>
              <a:defRPr sz="3000"/>
            </a:lvl4pPr>
            <a:lvl5pPr marL="810283" indent="-226907">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56572945"/>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62197" indent="0">
              <a:buNone/>
              <a:defRPr sz="3000" b="1"/>
            </a:lvl2pPr>
            <a:lvl3pPr marL="1324395" indent="0">
              <a:buNone/>
              <a:defRPr sz="2700" b="1"/>
            </a:lvl3pPr>
            <a:lvl4pPr marL="1986592" indent="0">
              <a:buNone/>
              <a:defRPr sz="2400" b="1"/>
            </a:lvl4pPr>
            <a:lvl5pPr marL="2648797" indent="0">
              <a:buNone/>
              <a:defRPr sz="2400" b="1"/>
            </a:lvl5pPr>
            <a:lvl6pPr marL="3310991" indent="0">
              <a:buNone/>
              <a:defRPr sz="2400" b="1"/>
            </a:lvl6pPr>
            <a:lvl7pPr marL="3973197" indent="0">
              <a:buNone/>
              <a:defRPr sz="2400" b="1"/>
            </a:lvl7pPr>
            <a:lvl8pPr marL="4635403" indent="0">
              <a:buNone/>
              <a:defRPr sz="2400" b="1"/>
            </a:lvl8pPr>
            <a:lvl9pPr marL="5297599"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435360"/>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7524" indent="-257524">
              <a:defRPr sz="3600"/>
            </a:lvl1pPr>
            <a:lvl2pPr marL="423159" indent="-257524">
              <a:buSzPct val="100000"/>
              <a:defRPr sz="3300"/>
            </a:lvl2pPr>
            <a:lvl3pPr marL="588634" indent="-257524">
              <a:defRPr sz="3300"/>
            </a:lvl3pPr>
            <a:lvl4pPr marL="754170" indent="-257524">
              <a:buSzPct val="100000"/>
              <a:buFont typeface="Arial Narrow" panose="020B0606020202030204" pitchFamily="34" charset="0"/>
              <a:buChar char="»"/>
              <a:defRPr sz="3300"/>
            </a:lvl4pPr>
            <a:lvl5pPr marL="919717" indent="-25752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7524" indent="-257524">
              <a:defRPr sz="3600"/>
            </a:lvl1pPr>
            <a:lvl2pPr marL="423159" indent="-257524">
              <a:buSzPct val="100000"/>
              <a:defRPr sz="3300"/>
            </a:lvl2pPr>
            <a:lvl3pPr marL="588634" indent="-257524">
              <a:defRPr sz="3300"/>
            </a:lvl3pPr>
            <a:lvl4pPr marL="754170" indent="-257524">
              <a:buSzPct val="100000"/>
              <a:buFont typeface="Arial Narrow" panose="020B0606020202030204" pitchFamily="34" charset="0"/>
              <a:buChar char="»"/>
              <a:defRPr sz="3300"/>
            </a:lvl4pPr>
            <a:lvl5pPr marL="919717" indent="-25752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276"/>
            <a:ext cx="4632960" cy="486833"/>
          </a:xfrm>
          <a:prstGeom prst="rect">
            <a:avLst/>
          </a:prstGeom>
        </p:spPr>
        <p:txBody>
          <a:bodyPr vert="horz" lIns="132465" tIns="66149" rIns="132465" bIns="6614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76"/>
            <a:ext cx="3413760" cy="486833"/>
          </a:xfrm>
          <a:prstGeom prst="rect">
            <a:avLst/>
          </a:prstGeom>
        </p:spPr>
        <p:txBody>
          <a:bodyPr vert="horz" lIns="132465" tIns="66149" rIns="132465" bIns="6614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042168505"/>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276"/>
            <a:ext cx="4632960" cy="486833"/>
          </a:xfrm>
          <a:prstGeom prst="rect">
            <a:avLst/>
          </a:prstGeom>
        </p:spPr>
        <p:txBody>
          <a:bodyPr vert="horz" lIns="132465" tIns="66149" rIns="132465" bIns="6614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76"/>
            <a:ext cx="3413760" cy="486833"/>
          </a:xfrm>
          <a:prstGeom prst="rect">
            <a:avLst/>
          </a:prstGeom>
        </p:spPr>
        <p:txBody>
          <a:bodyPr vert="horz" lIns="132465" tIns="66149" rIns="132465" bIns="6614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7524" indent="-257524">
              <a:defRPr sz="3600"/>
            </a:lvl1pPr>
            <a:lvl2pPr marL="423159" indent="-257524">
              <a:buSzPct val="100000"/>
              <a:defRPr sz="3300"/>
            </a:lvl2pPr>
            <a:lvl3pPr marL="588634" indent="-257524">
              <a:defRPr sz="3300"/>
            </a:lvl3pPr>
            <a:lvl4pPr marL="754170" indent="-257524">
              <a:buSzPct val="100000"/>
              <a:buFont typeface="Arial Narrow" panose="020B0606020202030204" pitchFamily="34" charset="0"/>
              <a:buChar char="»"/>
              <a:defRPr sz="3300"/>
            </a:lvl4pPr>
            <a:lvl5pPr marL="919717" indent="-25752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7524" indent="-257524">
              <a:defRPr sz="3600"/>
            </a:lvl1pPr>
            <a:lvl2pPr marL="423159" indent="-257524">
              <a:buSzPct val="100000"/>
              <a:defRPr sz="3300"/>
            </a:lvl2pPr>
            <a:lvl3pPr marL="588634" indent="-257524">
              <a:defRPr sz="3300"/>
            </a:lvl3pPr>
            <a:lvl4pPr marL="754170" indent="-257524">
              <a:buSzPct val="100000"/>
              <a:buFont typeface="Arial Narrow" panose="020B0606020202030204" pitchFamily="34" charset="0"/>
              <a:buChar char="»"/>
              <a:defRPr sz="3300"/>
            </a:lvl4pPr>
            <a:lvl5pPr marL="919717" indent="-257524">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3768711"/>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62197" indent="0">
              <a:buNone/>
              <a:defRPr sz="3000" b="1"/>
            </a:lvl2pPr>
            <a:lvl3pPr marL="1324395" indent="0">
              <a:buNone/>
              <a:defRPr sz="2700" b="1"/>
            </a:lvl3pPr>
            <a:lvl4pPr marL="1986592" indent="0">
              <a:buNone/>
              <a:defRPr sz="2400" b="1"/>
            </a:lvl4pPr>
            <a:lvl5pPr marL="2648797" indent="0">
              <a:buNone/>
              <a:defRPr sz="2400" b="1"/>
            </a:lvl5pPr>
            <a:lvl6pPr marL="3310991" indent="0">
              <a:buNone/>
              <a:defRPr sz="2400" b="1"/>
            </a:lvl6pPr>
            <a:lvl7pPr marL="3973197" indent="0">
              <a:buNone/>
              <a:defRPr sz="2400" b="1"/>
            </a:lvl7pPr>
            <a:lvl8pPr marL="4635403" indent="0">
              <a:buNone/>
              <a:defRPr sz="2400" b="1"/>
            </a:lvl8pPr>
            <a:lvl9pPr marL="5297599"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62197" indent="0">
              <a:buNone/>
              <a:defRPr sz="3000" b="1"/>
            </a:lvl2pPr>
            <a:lvl3pPr marL="1324395" indent="0">
              <a:buNone/>
              <a:defRPr sz="2700" b="1"/>
            </a:lvl3pPr>
            <a:lvl4pPr marL="1986592" indent="0">
              <a:buNone/>
              <a:defRPr sz="2400" b="1"/>
            </a:lvl4pPr>
            <a:lvl5pPr marL="2648797" indent="0">
              <a:buNone/>
              <a:defRPr sz="2400" b="1"/>
            </a:lvl5pPr>
            <a:lvl6pPr marL="3310991" indent="0">
              <a:buNone/>
              <a:defRPr sz="2400" b="1"/>
            </a:lvl6pPr>
            <a:lvl7pPr marL="3973197" indent="0">
              <a:buNone/>
              <a:defRPr sz="2400" b="1"/>
            </a:lvl7pPr>
            <a:lvl8pPr marL="4635403" indent="0">
              <a:buNone/>
              <a:defRPr sz="2400" b="1"/>
            </a:lvl8pPr>
            <a:lvl9pPr marL="5297599"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276"/>
            <a:ext cx="4632960" cy="486833"/>
          </a:xfrm>
          <a:prstGeom prst="rect">
            <a:avLst/>
          </a:prstGeom>
        </p:spPr>
        <p:txBody>
          <a:bodyPr vert="horz" lIns="132465" tIns="66149" rIns="132465" bIns="66149"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276"/>
            <a:ext cx="3413760" cy="486833"/>
          </a:xfrm>
          <a:prstGeom prst="rect">
            <a:avLst/>
          </a:prstGeom>
        </p:spPr>
        <p:txBody>
          <a:bodyPr vert="horz" lIns="132465" tIns="66149" rIns="132465" bIns="66149"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067840696"/>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276"/>
            <a:ext cx="4632960" cy="486833"/>
          </a:xfrm>
          <a:prstGeom prst="rect">
            <a:avLst/>
          </a:prstGeom>
        </p:spPr>
        <p:txBody>
          <a:bodyPr vert="horz" lIns="132465" tIns="66149" rIns="132465" bIns="66149"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276"/>
            <a:ext cx="3413760" cy="486833"/>
          </a:xfrm>
          <a:prstGeom prst="rect">
            <a:avLst/>
          </a:prstGeom>
        </p:spPr>
        <p:txBody>
          <a:bodyPr vert="horz" lIns="132465" tIns="66149" rIns="132465" bIns="66149"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62197" indent="0">
              <a:buNone/>
              <a:defRPr sz="3000" b="1"/>
            </a:lvl2pPr>
            <a:lvl3pPr marL="1324395" indent="0">
              <a:buNone/>
              <a:defRPr sz="2700" b="1"/>
            </a:lvl3pPr>
            <a:lvl4pPr marL="1986592" indent="0">
              <a:buNone/>
              <a:defRPr sz="2400" b="1"/>
            </a:lvl4pPr>
            <a:lvl5pPr marL="2648797" indent="0">
              <a:buNone/>
              <a:defRPr sz="2400" b="1"/>
            </a:lvl5pPr>
            <a:lvl6pPr marL="3310991" indent="0">
              <a:buNone/>
              <a:defRPr sz="2400" b="1"/>
            </a:lvl6pPr>
            <a:lvl7pPr marL="3973197" indent="0">
              <a:buNone/>
              <a:defRPr sz="2400" b="1"/>
            </a:lvl7pPr>
            <a:lvl8pPr marL="4635403" indent="0">
              <a:buNone/>
              <a:defRPr sz="2400" b="1"/>
            </a:lvl8pPr>
            <a:lvl9pPr marL="5297599"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62197" indent="0">
              <a:buNone/>
              <a:defRPr sz="3000" b="1"/>
            </a:lvl2pPr>
            <a:lvl3pPr marL="1324395" indent="0">
              <a:buNone/>
              <a:defRPr sz="2700" b="1"/>
            </a:lvl3pPr>
            <a:lvl4pPr marL="1986592" indent="0">
              <a:buNone/>
              <a:defRPr sz="2400" b="1"/>
            </a:lvl4pPr>
            <a:lvl5pPr marL="2648797" indent="0">
              <a:buNone/>
              <a:defRPr sz="2400" b="1"/>
            </a:lvl5pPr>
            <a:lvl6pPr marL="3310991" indent="0">
              <a:buNone/>
              <a:defRPr sz="2400" b="1"/>
            </a:lvl6pPr>
            <a:lvl7pPr marL="3973197" indent="0">
              <a:buNone/>
              <a:defRPr sz="2400" b="1"/>
            </a:lvl7pPr>
            <a:lvl8pPr marL="4635403" indent="0">
              <a:buNone/>
              <a:defRPr sz="2400" b="1"/>
            </a:lvl8pPr>
            <a:lvl9pPr marL="5297599"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0786689"/>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4107402550"/>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25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783422"/>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25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439431"/>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63680" indent="0">
              <a:buNone/>
              <a:defRPr sz="4200"/>
            </a:lvl2pPr>
            <a:lvl3pPr marL="1327359" indent="0">
              <a:buNone/>
              <a:defRPr sz="3600"/>
            </a:lvl3pPr>
            <a:lvl4pPr marL="1991036" indent="0">
              <a:buNone/>
              <a:defRPr sz="3000"/>
            </a:lvl4pPr>
            <a:lvl5pPr marL="2654722" indent="0">
              <a:buNone/>
              <a:defRPr sz="3000"/>
            </a:lvl5pPr>
            <a:lvl6pPr marL="3318378" indent="0">
              <a:buNone/>
              <a:defRPr sz="3000"/>
            </a:lvl6pPr>
            <a:lvl7pPr marL="3982068" indent="0">
              <a:buNone/>
              <a:defRPr sz="3000"/>
            </a:lvl7pPr>
            <a:lvl8pPr marL="4645750" indent="0">
              <a:buNone/>
              <a:defRPr sz="3000"/>
            </a:lvl8pPr>
            <a:lvl9pPr marL="5309428"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252"/>
            <a:ext cx="4632960" cy="486833"/>
          </a:xfrm>
          <a:prstGeom prst="rect">
            <a:avLst/>
          </a:prstGeom>
        </p:spPr>
        <p:txBody>
          <a:bodyPr vert="horz" lIns="132759" tIns="66302" rIns="132759" bIns="6630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252"/>
            <a:ext cx="3413760" cy="486833"/>
          </a:xfrm>
          <a:prstGeom prst="rect">
            <a:avLst/>
          </a:prstGeom>
        </p:spPr>
        <p:txBody>
          <a:bodyPr vert="horz" lIns="132759" tIns="66302" rIns="132759" bIns="6630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948540418"/>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24095" indent="-258096" algn="l">
              <a:buFont typeface="Arial Narrow" panose="020B0606020202030204" pitchFamily="34" charset="0"/>
              <a:buChar char="»"/>
              <a:defRPr sz="3300">
                <a:solidFill>
                  <a:schemeClr val="bg1"/>
                </a:solidFill>
              </a:defRPr>
            </a:lvl2pPr>
            <a:lvl3pPr marL="589945" indent="-258096" algn="l">
              <a:buClr>
                <a:schemeClr val="bg1"/>
              </a:buClr>
              <a:buFont typeface="Arial" panose="020B0604020202020204" pitchFamily="34" charset="0"/>
              <a:buChar char="•"/>
              <a:defRPr sz="3300">
                <a:solidFill>
                  <a:schemeClr val="bg1"/>
                </a:solidFill>
              </a:defRPr>
            </a:lvl3pPr>
            <a:lvl4pPr marL="755851" indent="-258096" algn="l">
              <a:buClr>
                <a:srgbClr val="0AAEFA"/>
              </a:buClr>
              <a:buFont typeface="Arial Narrow" panose="020B0606020202030204" pitchFamily="34" charset="0"/>
              <a:buChar char="»"/>
              <a:defRPr sz="3300">
                <a:solidFill>
                  <a:schemeClr val="bg1"/>
                </a:solidFill>
              </a:defRPr>
            </a:lvl4pPr>
            <a:lvl5pPr marL="921776" indent="-258096"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52"/>
            <a:ext cx="4632960" cy="486833"/>
          </a:xfrm>
          <a:prstGeom prst="rect">
            <a:avLst/>
          </a:prstGeom>
        </p:spPr>
        <p:txBody>
          <a:bodyPr vert="horz" lIns="132759" tIns="66302" rIns="132759" bIns="6630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52"/>
            <a:ext cx="3413760" cy="486833"/>
          </a:xfrm>
          <a:prstGeom prst="rect">
            <a:avLst/>
          </a:prstGeom>
        </p:spPr>
        <p:txBody>
          <a:bodyPr vert="horz" lIns="132759" tIns="66302" rIns="132759" bIns="6630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310769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26907" indent="-226907">
              <a:defRPr sz="3300"/>
            </a:lvl1pPr>
            <a:lvl2pPr marL="372755" indent="-226907">
              <a:buSzPct val="100000"/>
              <a:defRPr sz="3000"/>
            </a:lvl2pPr>
            <a:lvl3pPr marL="518585" indent="-226907">
              <a:defRPr sz="3000"/>
            </a:lvl3pPr>
            <a:lvl4pPr marL="664427" indent="-226907">
              <a:buSzPct val="100000"/>
              <a:buFont typeface="Arial Narrow" panose="020B0606020202030204" pitchFamily="34" charset="0"/>
              <a:buChar char="»"/>
              <a:defRPr sz="3000"/>
            </a:lvl4pPr>
            <a:lvl5pPr marL="810283" indent="-226907">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26907" indent="-226907">
              <a:defRPr sz="3300"/>
            </a:lvl1pPr>
            <a:lvl2pPr marL="372755" indent="-226907">
              <a:buSzPct val="100000"/>
              <a:defRPr sz="3000"/>
            </a:lvl2pPr>
            <a:lvl3pPr marL="518585" indent="-226907">
              <a:defRPr sz="3000"/>
            </a:lvl3pPr>
            <a:lvl4pPr marL="664427" indent="-226907">
              <a:buSzPct val="100000"/>
              <a:buFont typeface="Arial Narrow" panose="020B0606020202030204" pitchFamily="34" charset="0"/>
              <a:buChar char="»"/>
              <a:defRPr sz="3000"/>
            </a:lvl4pPr>
            <a:lvl5pPr marL="810283" indent="-226907">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4782105"/>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24095" indent="-258096">
              <a:buFont typeface="Arial Narrow" panose="020B0606020202030204" pitchFamily="34" charset="0"/>
              <a:buChar char="»"/>
              <a:defRPr sz="3300">
                <a:solidFill>
                  <a:schemeClr val="bg1"/>
                </a:solidFill>
              </a:defRPr>
            </a:lvl2pPr>
            <a:lvl3pPr marL="589945" indent="-258096">
              <a:buClr>
                <a:schemeClr val="bg1"/>
              </a:buClr>
              <a:buFont typeface="Arial" panose="020B0604020202020204" pitchFamily="34" charset="0"/>
              <a:buChar char="•"/>
              <a:defRPr sz="3300">
                <a:solidFill>
                  <a:schemeClr val="bg1"/>
                </a:solidFill>
              </a:defRPr>
            </a:lvl3pPr>
            <a:lvl4pPr marL="755851" indent="-258096">
              <a:buClr>
                <a:srgbClr val="0AAEFA"/>
              </a:buClr>
              <a:buFont typeface="Arial Narrow" panose="020B0606020202030204" pitchFamily="34" charset="0"/>
              <a:buChar char="»"/>
              <a:defRPr sz="3300">
                <a:solidFill>
                  <a:schemeClr val="bg1"/>
                </a:solidFill>
              </a:defRPr>
            </a:lvl4pPr>
            <a:lvl5pPr marL="921776" indent="-258096">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52"/>
            <a:ext cx="4632960" cy="486833"/>
          </a:xfrm>
          <a:prstGeom prst="rect">
            <a:avLst/>
          </a:prstGeom>
        </p:spPr>
        <p:txBody>
          <a:bodyPr vert="horz" lIns="132759" tIns="66302" rIns="132759" bIns="6630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52"/>
            <a:ext cx="3413760" cy="486833"/>
          </a:xfrm>
          <a:prstGeom prst="rect">
            <a:avLst/>
          </a:prstGeom>
        </p:spPr>
        <p:txBody>
          <a:bodyPr vert="horz" lIns="132759" tIns="66302" rIns="132759" bIns="6630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883719213"/>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52"/>
            <a:ext cx="4632960" cy="486833"/>
          </a:xfrm>
          <a:prstGeom prst="rect">
            <a:avLst/>
          </a:prstGeom>
        </p:spPr>
        <p:txBody>
          <a:bodyPr vert="horz" lIns="132759" tIns="66302" rIns="132759" bIns="6630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52"/>
            <a:ext cx="3413760" cy="486833"/>
          </a:xfrm>
          <a:prstGeom prst="rect">
            <a:avLst/>
          </a:prstGeom>
        </p:spPr>
        <p:txBody>
          <a:bodyPr vert="horz" lIns="132759" tIns="66302" rIns="132759" bIns="6630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63680" indent="0">
              <a:buNone/>
              <a:defRPr sz="3000" b="1"/>
            </a:lvl2pPr>
            <a:lvl3pPr marL="1327359" indent="0">
              <a:buNone/>
              <a:defRPr sz="2700" b="1"/>
            </a:lvl3pPr>
            <a:lvl4pPr marL="1991036" indent="0">
              <a:buNone/>
              <a:defRPr sz="2400" b="1"/>
            </a:lvl4pPr>
            <a:lvl5pPr marL="2654722" indent="0">
              <a:buNone/>
              <a:defRPr sz="2400" b="1"/>
            </a:lvl5pPr>
            <a:lvl6pPr marL="3318378" indent="0">
              <a:buNone/>
              <a:defRPr sz="2400" b="1"/>
            </a:lvl6pPr>
            <a:lvl7pPr marL="3982068" indent="0">
              <a:buNone/>
              <a:defRPr sz="2400" b="1"/>
            </a:lvl7pPr>
            <a:lvl8pPr marL="4645750" indent="0">
              <a:buNone/>
              <a:defRPr sz="2400" b="1"/>
            </a:lvl8pPr>
            <a:lvl9pPr marL="5309428"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6220692"/>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63680" indent="0">
              <a:buNone/>
              <a:defRPr sz="3000" b="1"/>
            </a:lvl2pPr>
            <a:lvl3pPr marL="1327359" indent="0">
              <a:buNone/>
              <a:defRPr sz="2700" b="1"/>
            </a:lvl3pPr>
            <a:lvl4pPr marL="1991036" indent="0">
              <a:buNone/>
              <a:defRPr sz="2400" b="1"/>
            </a:lvl4pPr>
            <a:lvl5pPr marL="2654722" indent="0">
              <a:buNone/>
              <a:defRPr sz="2400" b="1"/>
            </a:lvl5pPr>
            <a:lvl6pPr marL="3318378" indent="0">
              <a:buNone/>
              <a:defRPr sz="2400" b="1"/>
            </a:lvl6pPr>
            <a:lvl7pPr marL="3982068" indent="0">
              <a:buNone/>
              <a:defRPr sz="2400" b="1"/>
            </a:lvl7pPr>
            <a:lvl8pPr marL="4645750" indent="0">
              <a:buNone/>
              <a:defRPr sz="2400" b="1"/>
            </a:lvl8pPr>
            <a:lvl9pPr marL="5309428"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486226"/>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8096" indent="-258096">
              <a:defRPr sz="3600"/>
            </a:lvl1pPr>
            <a:lvl2pPr marL="424095" indent="-258096">
              <a:buSzPct val="100000"/>
              <a:defRPr sz="3300"/>
            </a:lvl2pPr>
            <a:lvl3pPr marL="589945" indent="-258096">
              <a:defRPr sz="3300"/>
            </a:lvl3pPr>
            <a:lvl4pPr marL="755851" indent="-258096">
              <a:buSzPct val="100000"/>
              <a:buFont typeface="Arial Narrow" panose="020B0606020202030204" pitchFamily="34" charset="0"/>
              <a:buChar char="»"/>
              <a:defRPr sz="3300"/>
            </a:lvl4pPr>
            <a:lvl5pPr marL="921776" indent="-25809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8096" indent="-258096">
              <a:defRPr sz="3600"/>
            </a:lvl1pPr>
            <a:lvl2pPr marL="424095" indent="-258096">
              <a:buSzPct val="100000"/>
              <a:defRPr sz="3300"/>
            </a:lvl2pPr>
            <a:lvl3pPr marL="589945" indent="-258096">
              <a:defRPr sz="3300"/>
            </a:lvl3pPr>
            <a:lvl4pPr marL="755851" indent="-258096">
              <a:buSzPct val="100000"/>
              <a:buFont typeface="Arial Narrow" panose="020B0606020202030204" pitchFamily="34" charset="0"/>
              <a:buChar char="»"/>
              <a:defRPr sz="3300"/>
            </a:lvl4pPr>
            <a:lvl5pPr marL="921776" indent="-25809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252"/>
            <a:ext cx="4632960" cy="486833"/>
          </a:xfrm>
          <a:prstGeom prst="rect">
            <a:avLst/>
          </a:prstGeom>
        </p:spPr>
        <p:txBody>
          <a:bodyPr vert="horz" lIns="132759" tIns="66302" rIns="132759" bIns="6630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52"/>
            <a:ext cx="3413760" cy="486833"/>
          </a:xfrm>
          <a:prstGeom prst="rect">
            <a:avLst/>
          </a:prstGeom>
        </p:spPr>
        <p:txBody>
          <a:bodyPr vert="horz" lIns="132759" tIns="66302" rIns="132759" bIns="6630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62137566"/>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252"/>
            <a:ext cx="4632960" cy="486833"/>
          </a:xfrm>
          <a:prstGeom prst="rect">
            <a:avLst/>
          </a:prstGeom>
        </p:spPr>
        <p:txBody>
          <a:bodyPr vert="horz" lIns="132759" tIns="66302" rIns="132759" bIns="6630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52"/>
            <a:ext cx="3413760" cy="486833"/>
          </a:xfrm>
          <a:prstGeom prst="rect">
            <a:avLst/>
          </a:prstGeom>
        </p:spPr>
        <p:txBody>
          <a:bodyPr vert="horz" lIns="132759" tIns="66302" rIns="132759" bIns="6630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8096" indent="-258096">
              <a:defRPr sz="3600"/>
            </a:lvl1pPr>
            <a:lvl2pPr marL="424095" indent="-258096">
              <a:buSzPct val="100000"/>
              <a:defRPr sz="3300"/>
            </a:lvl2pPr>
            <a:lvl3pPr marL="589945" indent="-258096">
              <a:defRPr sz="3300"/>
            </a:lvl3pPr>
            <a:lvl4pPr marL="755851" indent="-258096">
              <a:buSzPct val="100000"/>
              <a:buFont typeface="Arial Narrow" panose="020B0606020202030204" pitchFamily="34" charset="0"/>
              <a:buChar char="»"/>
              <a:defRPr sz="3300"/>
            </a:lvl4pPr>
            <a:lvl5pPr marL="921776" indent="-25809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8096" indent="-258096">
              <a:defRPr sz="3600"/>
            </a:lvl1pPr>
            <a:lvl2pPr marL="424095" indent="-258096">
              <a:buSzPct val="100000"/>
              <a:defRPr sz="3300"/>
            </a:lvl2pPr>
            <a:lvl3pPr marL="589945" indent="-258096">
              <a:defRPr sz="3300"/>
            </a:lvl3pPr>
            <a:lvl4pPr marL="755851" indent="-258096">
              <a:buSzPct val="100000"/>
              <a:buFont typeface="Arial Narrow" panose="020B0606020202030204" pitchFamily="34" charset="0"/>
              <a:buChar char="»"/>
              <a:defRPr sz="3300"/>
            </a:lvl4pPr>
            <a:lvl5pPr marL="921776" indent="-25809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558610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63680" indent="0">
              <a:buNone/>
              <a:defRPr sz="3000" b="1"/>
            </a:lvl2pPr>
            <a:lvl3pPr marL="1327359" indent="0">
              <a:buNone/>
              <a:defRPr sz="2700" b="1"/>
            </a:lvl3pPr>
            <a:lvl4pPr marL="1991036" indent="0">
              <a:buNone/>
              <a:defRPr sz="2400" b="1"/>
            </a:lvl4pPr>
            <a:lvl5pPr marL="2654722" indent="0">
              <a:buNone/>
              <a:defRPr sz="2400" b="1"/>
            </a:lvl5pPr>
            <a:lvl6pPr marL="3318378" indent="0">
              <a:buNone/>
              <a:defRPr sz="2400" b="1"/>
            </a:lvl6pPr>
            <a:lvl7pPr marL="3982068" indent="0">
              <a:buNone/>
              <a:defRPr sz="2400" b="1"/>
            </a:lvl7pPr>
            <a:lvl8pPr marL="4645750" indent="0">
              <a:buNone/>
              <a:defRPr sz="2400" b="1"/>
            </a:lvl8pPr>
            <a:lvl9pPr marL="5309428"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63680" indent="0">
              <a:buNone/>
              <a:defRPr sz="3000" b="1"/>
            </a:lvl2pPr>
            <a:lvl3pPr marL="1327359" indent="0">
              <a:buNone/>
              <a:defRPr sz="2700" b="1"/>
            </a:lvl3pPr>
            <a:lvl4pPr marL="1991036" indent="0">
              <a:buNone/>
              <a:defRPr sz="2400" b="1"/>
            </a:lvl4pPr>
            <a:lvl5pPr marL="2654722" indent="0">
              <a:buNone/>
              <a:defRPr sz="2400" b="1"/>
            </a:lvl5pPr>
            <a:lvl6pPr marL="3318378" indent="0">
              <a:buNone/>
              <a:defRPr sz="2400" b="1"/>
            </a:lvl6pPr>
            <a:lvl7pPr marL="3982068" indent="0">
              <a:buNone/>
              <a:defRPr sz="2400" b="1"/>
            </a:lvl7pPr>
            <a:lvl8pPr marL="4645750" indent="0">
              <a:buNone/>
              <a:defRPr sz="2400" b="1"/>
            </a:lvl8pPr>
            <a:lvl9pPr marL="5309428"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252"/>
            <a:ext cx="4632960" cy="486833"/>
          </a:xfrm>
          <a:prstGeom prst="rect">
            <a:avLst/>
          </a:prstGeom>
        </p:spPr>
        <p:txBody>
          <a:bodyPr vert="horz" lIns="132759" tIns="66302" rIns="132759" bIns="6630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252"/>
            <a:ext cx="3413760" cy="486833"/>
          </a:xfrm>
          <a:prstGeom prst="rect">
            <a:avLst/>
          </a:prstGeom>
        </p:spPr>
        <p:txBody>
          <a:bodyPr vert="horz" lIns="132759" tIns="66302" rIns="132759" bIns="6630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791447959"/>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252"/>
            <a:ext cx="4632960" cy="486833"/>
          </a:xfrm>
          <a:prstGeom prst="rect">
            <a:avLst/>
          </a:prstGeom>
        </p:spPr>
        <p:txBody>
          <a:bodyPr vert="horz" lIns="132759" tIns="66302" rIns="132759" bIns="66302"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252"/>
            <a:ext cx="3413760" cy="486833"/>
          </a:xfrm>
          <a:prstGeom prst="rect">
            <a:avLst/>
          </a:prstGeom>
        </p:spPr>
        <p:txBody>
          <a:bodyPr vert="horz" lIns="132759" tIns="66302" rIns="132759" bIns="66302"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63680" indent="0">
              <a:buNone/>
              <a:defRPr sz="3000" b="1"/>
            </a:lvl2pPr>
            <a:lvl3pPr marL="1327359" indent="0">
              <a:buNone/>
              <a:defRPr sz="2700" b="1"/>
            </a:lvl3pPr>
            <a:lvl4pPr marL="1991036" indent="0">
              <a:buNone/>
              <a:defRPr sz="2400" b="1"/>
            </a:lvl4pPr>
            <a:lvl5pPr marL="2654722" indent="0">
              <a:buNone/>
              <a:defRPr sz="2400" b="1"/>
            </a:lvl5pPr>
            <a:lvl6pPr marL="3318378" indent="0">
              <a:buNone/>
              <a:defRPr sz="2400" b="1"/>
            </a:lvl6pPr>
            <a:lvl7pPr marL="3982068" indent="0">
              <a:buNone/>
              <a:defRPr sz="2400" b="1"/>
            </a:lvl7pPr>
            <a:lvl8pPr marL="4645750" indent="0">
              <a:buNone/>
              <a:defRPr sz="2400" b="1"/>
            </a:lvl8pPr>
            <a:lvl9pPr marL="5309428"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63680" indent="0">
              <a:buNone/>
              <a:defRPr sz="3000" b="1"/>
            </a:lvl2pPr>
            <a:lvl3pPr marL="1327359" indent="0">
              <a:buNone/>
              <a:defRPr sz="2700" b="1"/>
            </a:lvl3pPr>
            <a:lvl4pPr marL="1991036" indent="0">
              <a:buNone/>
              <a:defRPr sz="2400" b="1"/>
            </a:lvl4pPr>
            <a:lvl5pPr marL="2654722" indent="0">
              <a:buNone/>
              <a:defRPr sz="2400" b="1"/>
            </a:lvl5pPr>
            <a:lvl6pPr marL="3318378" indent="0">
              <a:buNone/>
              <a:defRPr sz="2400" b="1"/>
            </a:lvl6pPr>
            <a:lvl7pPr marL="3982068" indent="0">
              <a:buNone/>
              <a:defRPr sz="2400" b="1"/>
            </a:lvl7pPr>
            <a:lvl8pPr marL="4645750" indent="0">
              <a:buNone/>
              <a:defRPr sz="2400" b="1"/>
            </a:lvl8pPr>
            <a:lvl9pPr marL="5309428"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8382852"/>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3213465946"/>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22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920381"/>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22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0117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4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4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467174712"/>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65249" indent="0">
              <a:buNone/>
              <a:defRPr sz="4200"/>
            </a:lvl2pPr>
            <a:lvl3pPr marL="1330490" indent="0">
              <a:buNone/>
              <a:defRPr sz="3600"/>
            </a:lvl3pPr>
            <a:lvl4pPr marL="1995720" indent="0">
              <a:buNone/>
              <a:defRPr sz="3000"/>
            </a:lvl4pPr>
            <a:lvl5pPr marL="2660982" indent="0">
              <a:buNone/>
              <a:defRPr sz="3000"/>
            </a:lvl5pPr>
            <a:lvl6pPr marL="3326204" indent="0">
              <a:buNone/>
              <a:defRPr sz="3000"/>
            </a:lvl6pPr>
            <a:lvl7pPr marL="3991456" indent="0">
              <a:buNone/>
              <a:defRPr sz="3000"/>
            </a:lvl7pPr>
            <a:lvl8pPr marL="4656702" indent="0">
              <a:buNone/>
              <a:defRPr sz="3000"/>
            </a:lvl8pPr>
            <a:lvl9pPr marL="5321942"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226"/>
            <a:ext cx="4632960" cy="486833"/>
          </a:xfrm>
          <a:prstGeom prst="rect">
            <a:avLst/>
          </a:prstGeom>
        </p:spPr>
        <p:txBody>
          <a:bodyPr vert="horz" lIns="133076" tIns="66467" rIns="133076" bIns="66467"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226"/>
            <a:ext cx="3413760" cy="486833"/>
          </a:xfrm>
          <a:prstGeom prst="rect">
            <a:avLst/>
          </a:prstGeom>
        </p:spPr>
        <p:txBody>
          <a:bodyPr vert="horz" lIns="133076" tIns="66467" rIns="133076" bIns="66467"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074629003"/>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25083" indent="-258700" algn="l">
              <a:buFont typeface="Arial Narrow" panose="020B0606020202030204" pitchFamily="34" charset="0"/>
              <a:buChar char="»"/>
              <a:defRPr sz="3300">
                <a:solidFill>
                  <a:schemeClr val="bg1"/>
                </a:solidFill>
              </a:defRPr>
            </a:lvl2pPr>
            <a:lvl3pPr marL="591332" indent="-258700" algn="l">
              <a:buClr>
                <a:schemeClr val="bg1"/>
              </a:buClr>
              <a:buFont typeface="Arial" panose="020B0604020202020204" pitchFamily="34" charset="0"/>
              <a:buChar char="•"/>
              <a:defRPr sz="3300">
                <a:solidFill>
                  <a:schemeClr val="bg1"/>
                </a:solidFill>
              </a:defRPr>
            </a:lvl3pPr>
            <a:lvl4pPr marL="757630" indent="-258700" algn="l">
              <a:buClr>
                <a:srgbClr val="0AAEFA"/>
              </a:buClr>
              <a:buFont typeface="Arial Narrow" panose="020B0606020202030204" pitchFamily="34" charset="0"/>
              <a:buChar char="»"/>
              <a:defRPr sz="3300">
                <a:solidFill>
                  <a:schemeClr val="bg1"/>
                </a:solidFill>
              </a:defRPr>
            </a:lvl4pPr>
            <a:lvl5pPr marL="923949" indent="-258700"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26"/>
            <a:ext cx="4632960" cy="486833"/>
          </a:xfrm>
          <a:prstGeom prst="rect">
            <a:avLst/>
          </a:prstGeom>
        </p:spPr>
        <p:txBody>
          <a:bodyPr vert="horz" lIns="133076" tIns="66467" rIns="133076" bIns="66467"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26"/>
            <a:ext cx="3413760" cy="486833"/>
          </a:xfrm>
          <a:prstGeom prst="rect">
            <a:avLst/>
          </a:prstGeom>
        </p:spPr>
        <p:txBody>
          <a:bodyPr vert="horz" lIns="133076" tIns="66467" rIns="133076" bIns="66467"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96510175"/>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25083" indent="-258700">
              <a:buFont typeface="Arial Narrow" panose="020B0606020202030204" pitchFamily="34" charset="0"/>
              <a:buChar char="»"/>
              <a:defRPr sz="3300">
                <a:solidFill>
                  <a:schemeClr val="bg1"/>
                </a:solidFill>
              </a:defRPr>
            </a:lvl2pPr>
            <a:lvl3pPr marL="591332" indent="-258700">
              <a:buClr>
                <a:schemeClr val="bg1"/>
              </a:buClr>
              <a:buFont typeface="Arial" panose="020B0604020202020204" pitchFamily="34" charset="0"/>
              <a:buChar char="•"/>
              <a:defRPr sz="3300">
                <a:solidFill>
                  <a:schemeClr val="bg1"/>
                </a:solidFill>
              </a:defRPr>
            </a:lvl3pPr>
            <a:lvl4pPr marL="757630" indent="-258700">
              <a:buClr>
                <a:srgbClr val="0AAEFA"/>
              </a:buClr>
              <a:buFont typeface="Arial Narrow" panose="020B0606020202030204" pitchFamily="34" charset="0"/>
              <a:buChar char="»"/>
              <a:defRPr sz="3300">
                <a:solidFill>
                  <a:schemeClr val="bg1"/>
                </a:solidFill>
              </a:defRPr>
            </a:lvl4pPr>
            <a:lvl5pPr marL="923949" indent="-258700">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26"/>
            <a:ext cx="4632960" cy="486833"/>
          </a:xfrm>
          <a:prstGeom prst="rect">
            <a:avLst/>
          </a:prstGeom>
        </p:spPr>
        <p:txBody>
          <a:bodyPr vert="horz" lIns="133076" tIns="66467" rIns="133076" bIns="66467"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26"/>
            <a:ext cx="3413760" cy="486833"/>
          </a:xfrm>
          <a:prstGeom prst="rect">
            <a:avLst/>
          </a:prstGeom>
        </p:spPr>
        <p:txBody>
          <a:bodyPr vert="horz" lIns="133076" tIns="66467" rIns="133076" bIns="66467"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886654927"/>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26"/>
            <a:ext cx="4632960" cy="486833"/>
          </a:xfrm>
          <a:prstGeom prst="rect">
            <a:avLst/>
          </a:prstGeom>
        </p:spPr>
        <p:txBody>
          <a:bodyPr vert="horz" lIns="133076" tIns="66467" rIns="133076" bIns="66467"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26"/>
            <a:ext cx="3413760" cy="486833"/>
          </a:xfrm>
          <a:prstGeom prst="rect">
            <a:avLst/>
          </a:prstGeom>
        </p:spPr>
        <p:txBody>
          <a:bodyPr vert="horz" lIns="133076" tIns="66467" rIns="133076" bIns="66467"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65249" indent="0">
              <a:buNone/>
              <a:defRPr sz="3000" b="1"/>
            </a:lvl2pPr>
            <a:lvl3pPr marL="1330490" indent="0">
              <a:buNone/>
              <a:defRPr sz="2700" b="1"/>
            </a:lvl3pPr>
            <a:lvl4pPr marL="1995720" indent="0">
              <a:buNone/>
              <a:defRPr sz="2400" b="1"/>
            </a:lvl4pPr>
            <a:lvl5pPr marL="2660982" indent="0">
              <a:buNone/>
              <a:defRPr sz="2400" b="1"/>
            </a:lvl5pPr>
            <a:lvl6pPr marL="3326204" indent="0">
              <a:buNone/>
              <a:defRPr sz="2400" b="1"/>
            </a:lvl6pPr>
            <a:lvl7pPr marL="3991456" indent="0">
              <a:buNone/>
              <a:defRPr sz="2400" b="1"/>
            </a:lvl7pPr>
            <a:lvl8pPr marL="4656702" indent="0">
              <a:buNone/>
              <a:defRPr sz="2400" b="1"/>
            </a:lvl8pPr>
            <a:lvl9pPr marL="5321942"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5996565"/>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65249" indent="0">
              <a:buNone/>
              <a:defRPr sz="3000" b="1"/>
            </a:lvl2pPr>
            <a:lvl3pPr marL="1330490" indent="0">
              <a:buNone/>
              <a:defRPr sz="2700" b="1"/>
            </a:lvl3pPr>
            <a:lvl4pPr marL="1995720" indent="0">
              <a:buNone/>
              <a:defRPr sz="2400" b="1"/>
            </a:lvl4pPr>
            <a:lvl5pPr marL="2660982" indent="0">
              <a:buNone/>
              <a:defRPr sz="2400" b="1"/>
            </a:lvl5pPr>
            <a:lvl6pPr marL="3326204" indent="0">
              <a:buNone/>
              <a:defRPr sz="2400" b="1"/>
            </a:lvl6pPr>
            <a:lvl7pPr marL="3991456" indent="0">
              <a:buNone/>
              <a:defRPr sz="2400" b="1"/>
            </a:lvl7pPr>
            <a:lvl8pPr marL="4656702" indent="0">
              <a:buNone/>
              <a:defRPr sz="2400" b="1"/>
            </a:lvl8pPr>
            <a:lvl9pPr marL="5321942"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1766523"/>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8700" indent="-258700">
              <a:defRPr sz="3600"/>
            </a:lvl1pPr>
            <a:lvl2pPr marL="425083" indent="-258700">
              <a:buSzPct val="100000"/>
              <a:defRPr sz="3300"/>
            </a:lvl2pPr>
            <a:lvl3pPr marL="591332" indent="-258700">
              <a:defRPr sz="3300"/>
            </a:lvl3pPr>
            <a:lvl4pPr marL="757630" indent="-258700">
              <a:buSzPct val="100000"/>
              <a:buFont typeface="Arial Narrow" panose="020B0606020202030204" pitchFamily="34" charset="0"/>
              <a:buChar char="»"/>
              <a:defRPr sz="3300"/>
            </a:lvl4pPr>
            <a:lvl5pPr marL="923949" indent="-258700">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8700" indent="-258700">
              <a:defRPr sz="3600"/>
            </a:lvl1pPr>
            <a:lvl2pPr marL="425083" indent="-258700">
              <a:buSzPct val="100000"/>
              <a:defRPr sz="3300"/>
            </a:lvl2pPr>
            <a:lvl3pPr marL="591332" indent="-258700">
              <a:defRPr sz="3300"/>
            </a:lvl3pPr>
            <a:lvl4pPr marL="757630" indent="-258700">
              <a:buSzPct val="100000"/>
              <a:buFont typeface="Arial Narrow" panose="020B0606020202030204" pitchFamily="34" charset="0"/>
              <a:buChar char="»"/>
              <a:defRPr sz="3300"/>
            </a:lvl4pPr>
            <a:lvl5pPr marL="923949" indent="-258700">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226"/>
            <a:ext cx="4632960" cy="486833"/>
          </a:xfrm>
          <a:prstGeom prst="rect">
            <a:avLst/>
          </a:prstGeom>
        </p:spPr>
        <p:txBody>
          <a:bodyPr vert="horz" lIns="133076" tIns="66467" rIns="133076" bIns="66467"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26"/>
            <a:ext cx="3413760" cy="486833"/>
          </a:xfrm>
          <a:prstGeom prst="rect">
            <a:avLst/>
          </a:prstGeom>
        </p:spPr>
        <p:txBody>
          <a:bodyPr vert="horz" lIns="133076" tIns="66467" rIns="133076" bIns="66467"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252992079"/>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226"/>
            <a:ext cx="4632960" cy="486833"/>
          </a:xfrm>
          <a:prstGeom prst="rect">
            <a:avLst/>
          </a:prstGeom>
        </p:spPr>
        <p:txBody>
          <a:bodyPr vert="horz" lIns="133076" tIns="66467" rIns="133076" bIns="66467"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26"/>
            <a:ext cx="3413760" cy="486833"/>
          </a:xfrm>
          <a:prstGeom prst="rect">
            <a:avLst/>
          </a:prstGeom>
        </p:spPr>
        <p:txBody>
          <a:bodyPr vert="horz" lIns="133076" tIns="66467" rIns="133076" bIns="66467"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8700" indent="-258700">
              <a:defRPr sz="3600"/>
            </a:lvl1pPr>
            <a:lvl2pPr marL="425083" indent="-258700">
              <a:buSzPct val="100000"/>
              <a:defRPr sz="3300"/>
            </a:lvl2pPr>
            <a:lvl3pPr marL="591332" indent="-258700">
              <a:defRPr sz="3300"/>
            </a:lvl3pPr>
            <a:lvl4pPr marL="757630" indent="-258700">
              <a:buSzPct val="100000"/>
              <a:buFont typeface="Arial Narrow" panose="020B0606020202030204" pitchFamily="34" charset="0"/>
              <a:buChar char="»"/>
              <a:defRPr sz="3300"/>
            </a:lvl4pPr>
            <a:lvl5pPr marL="923949" indent="-258700">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8700" indent="-258700">
              <a:defRPr sz="3600"/>
            </a:lvl1pPr>
            <a:lvl2pPr marL="425083" indent="-258700">
              <a:buSzPct val="100000"/>
              <a:defRPr sz="3300"/>
            </a:lvl2pPr>
            <a:lvl3pPr marL="591332" indent="-258700">
              <a:defRPr sz="3300"/>
            </a:lvl3pPr>
            <a:lvl4pPr marL="757630" indent="-258700">
              <a:buSzPct val="100000"/>
              <a:buFont typeface="Arial Narrow" panose="020B0606020202030204" pitchFamily="34" charset="0"/>
              <a:buChar char="»"/>
              <a:defRPr sz="3300"/>
            </a:lvl4pPr>
            <a:lvl5pPr marL="923949" indent="-258700">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626232"/>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65249" indent="0">
              <a:buNone/>
              <a:defRPr sz="3000" b="1"/>
            </a:lvl2pPr>
            <a:lvl3pPr marL="1330490" indent="0">
              <a:buNone/>
              <a:defRPr sz="2700" b="1"/>
            </a:lvl3pPr>
            <a:lvl4pPr marL="1995720" indent="0">
              <a:buNone/>
              <a:defRPr sz="2400" b="1"/>
            </a:lvl4pPr>
            <a:lvl5pPr marL="2660982" indent="0">
              <a:buNone/>
              <a:defRPr sz="2400" b="1"/>
            </a:lvl5pPr>
            <a:lvl6pPr marL="3326204" indent="0">
              <a:buNone/>
              <a:defRPr sz="2400" b="1"/>
            </a:lvl6pPr>
            <a:lvl7pPr marL="3991456" indent="0">
              <a:buNone/>
              <a:defRPr sz="2400" b="1"/>
            </a:lvl7pPr>
            <a:lvl8pPr marL="4656702" indent="0">
              <a:buNone/>
              <a:defRPr sz="2400" b="1"/>
            </a:lvl8pPr>
            <a:lvl9pPr marL="5321942"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65249" indent="0">
              <a:buNone/>
              <a:defRPr sz="3000" b="1"/>
            </a:lvl2pPr>
            <a:lvl3pPr marL="1330490" indent="0">
              <a:buNone/>
              <a:defRPr sz="2700" b="1"/>
            </a:lvl3pPr>
            <a:lvl4pPr marL="1995720" indent="0">
              <a:buNone/>
              <a:defRPr sz="2400" b="1"/>
            </a:lvl4pPr>
            <a:lvl5pPr marL="2660982" indent="0">
              <a:buNone/>
              <a:defRPr sz="2400" b="1"/>
            </a:lvl5pPr>
            <a:lvl6pPr marL="3326204" indent="0">
              <a:buNone/>
              <a:defRPr sz="2400" b="1"/>
            </a:lvl6pPr>
            <a:lvl7pPr marL="3991456" indent="0">
              <a:buNone/>
              <a:defRPr sz="2400" b="1"/>
            </a:lvl7pPr>
            <a:lvl8pPr marL="4656702" indent="0">
              <a:buNone/>
              <a:defRPr sz="2400" b="1"/>
            </a:lvl8pPr>
            <a:lvl9pPr marL="5321942"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226"/>
            <a:ext cx="4632960" cy="486833"/>
          </a:xfrm>
          <a:prstGeom prst="rect">
            <a:avLst/>
          </a:prstGeom>
        </p:spPr>
        <p:txBody>
          <a:bodyPr vert="horz" lIns="133076" tIns="66467" rIns="133076" bIns="66467"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226"/>
            <a:ext cx="3413760" cy="486833"/>
          </a:xfrm>
          <a:prstGeom prst="rect">
            <a:avLst/>
          </a:prstGeom>
        </p:spPr>
        <p:txBody>
          <a:bodyPr vert="horz" lIns="133076" tIns="66467" rIns="133076" bIns="66467"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984780441"/>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226"/>
            <a:ext cx="4632960" cy="486833"/>
          </a:xfrm>
          <a:prstGeom prst="rect">
            <a:avLst/>
          </a:prstGeom>
        </p:spPr>
        <p:txBody>
          <a:bodyPr vert="horz" lIns="133076" tIns="66467" rIns="133076" bIns="66467"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226"/>
            <a:ext cx="3413760" cy="486833"/>
          </a:xfrm>
          <a:prstGeom prst="rect">
            <a:avLst/>
          </a:prstGeom>
        </p:spPr>
        <p:txBody>
          <a:bodyPr vert="horz" lIns="133076" tIns="66467" rIns="133076" bIns="66467"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65249" indent="0">
              <a:buNone/>
              <a:defRPr sz="3000" b="1"/>
            </a:lvl2pPr>
            <a:lvl3pPr marL="1330490" indent="0">
              <a:buNone/>
              <a:defRPr sz="2700" b="1"/>
            </a:lvl3pPr>
            <a:lvl4pPr marL="1995720" indent="0">
              <a:buNone/>
              <a:defRPr sz="2400" b="1"/>
            </a:lvl4pPr>
            <a:lvl5pPr marL="2660982" indent="0">
              <a:buNone/>
              <a:defRPr sz="2400" b="1"/>
            </a:lvl5pPr>
            <a:lvl6pPr marL="3326204" indent="0">
              <a:buNone/>
              <a:defRPr sz="2400" b="1"/>
            </a:lvl6pPr>
            <a:lvl7pPr marL="3991456" indent="0">
              <a:buNone/>
              <a:defRPr sz="2400" b="1"/>
            </a:lvl7pPr>
            <a:lvl8pPr marL="4656702" indent="0">
              <a:buNone/>
              <a:defRPr sz="2400" b="1"/>
            </a:lvl8pPr>
            <a:lvl9pPr marL="5321942"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65249" indent="0">
              <a:buNone/>
              <a:defRPr sz="3000" b="1"/>
            </a:lvl2pPr>
            <a:lvl3pPr marL="1330490" indent="0">
              <a:buNone/>
              <a:defRPr sz="2700" b="1"/>
            </a:lvl3pPr>
            <a:lvl4pPr marL="1995720" indent="0">
              <a:buNone/>
              <a:defRPr sz="2400" b="1"/>
            </a:lvl4pPr>
            <a:lvl5pPr marL="2660982" indent="0">
              <a:buNone/>
              <a:defRPr sz="2400" b="1"/>
            </a:lvl5pPr>
            <a:lvl6pPr marL="3326204" indent="0">
              <a:buNone/>
              <a:defRPr sz="2400" b="1"/>
            </a:lvl6pPr>
            <a:lvl7pPr marL="3991456" indent="0">
              <a:buNone/>
              <a:defRPr sz="2400" b="1"/>
            </a:lvl7pPr>
            <a:lvl8pPr marL="4656702" indent="0">
              <a:buNone/>
              <a:defRPr sz="2400" b="1"/>
            </a:lvl8pPr>
            <a:lvl9pPr marL="5321942"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4323266"/>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7594874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74"/>
            <a:ext cx="4632960" cy="486833"/>
          </a:xfrm>
          <a:prstGeom prst="rect">
            <a:avLst/>
          </a:prstGeom>
        </p:spPr>
        <p:txBody>
          <a:bodyPr vert="horz" lIns="116671" tIns="58330" rIns="116671" bIns="58330"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www.hsr.ca.gov</a:t>
            </a:r>
            <a:endParaRPr lang="en-US" sz="1600" dirty="0"/>
          </a:p>
        </p:txBody>
      </p:sp>
      <p:sp>
        <p:nvSpPr>
          <p:cNvPr id="6" name="Slide Number Placeholder 5"/>
          <p:cNvSpPr txBox="1">
            <a:spLocks/>
          </p:cNvSpPr>
          <p:nvPr userDrawn="1"/>
        </p:nvSpPr>
        <p:spPr>
          <a:xfrm>
            <a:off x="10728960" y="8636474"/>
            <a:ext cx="3413760" cy="486833"/>
          </a:xfrm>
          <a:prstGeom prst="rect">
            <a:avLst/>
          </a:prstGeom>
        </p:spPr>
        <p:txBody>
          <a:bodyPr vert="horz" lIns="116671" tIns="58330" rIns="116671" bIns="58330"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z="1600" smtClean="0"/>
              <a:pPr/>
              <a:t>‹#›</a:t>
            </a:fld>
            <a:endParaRPr lang="en-US" sz="1600" dirty="0"/>
          </a:p>
        </p:txBody>
      </p:sp>
      <p:sp>
        <p:nvSpPr>
          <p:cNvPr id="7"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4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4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07650724"/>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2" y="152420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746003"/>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2" y="152420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501706"/>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66901" indent="0">
              <a:buNone/>
              <a:defRPr sz="4200"/>
            </a:lvl2pPr>
            <a:lvl3pPr marL="1333790" indent="0">
              <a:buNone/>
              <a:defRPr sz="3600"/>
            </a:lvl3pPr>
            <a:lvl4pPr marL="2000690" indent="0">
              <a:buNone/>
              <a:defRPr sz="3000"/>
            </a:lvl4pPr>
            <a:lvl5pPr marL="2667573" indent="0">
              <a:buNone/>
              <a:defRPr sz="3000"/>
            </a:lvl5pPr>
            <a:lvl6pPr marL="3334468" indent="0">
              <a:buNone/>
              <a:defRPr sz="3000"/>
            </a:lvl6pPr>
            <a:lvl7pPr marL="4001360" indent="0">
              <a:buNone/>
              <a:defRPr sz="3000"/>
            </a:lvl7pPr>
            <a:lvl8pPr marL="4668261" indent="0">
              <a:buNone/>
              <a:defRPr sz="3000"/>
            </a:lvl8pPr>
            <a:lvl9pPr marL="5335149"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200"/>
            <a:ext cx="4632960" cy="486833"/>
          </a:xfrm>
          <a:prstGeom prst="rect">
            <a:avLst/>
          </a:prstGeom>
        </p:spPr>
        <p:txBody>
          <a:bodyPr vert="horz" lIns="133402" tIns="66641" rIns="133402" bIns="6664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200"/>
            <a:ext cx="3413760" cy="486833"/>
          </a:xfrm>
          <a:prstGeom prst="rect">
            <a:avLst/>
          </a:prstGeom>
        </p:spPr>
        <p:txBody>
          <a:bodyPr vert="horz" lIns="133402" tIns="66641" rIns="133402" bIns="6664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502807424"/>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26123" indent="-259336" algn="l">
              <a:buFont typeface="Arial Narrow" panose="020B0606020202030204" pitchFamily="34" charset="0"/>
              <a:buChar char="»"/>
              <a:defRPr sz="3300">
                <a:solidFill>
                  <a:schemeClr val="bg1"/>
                </a:solidFill>
              </a:defRPr>
            </a:lvl2pPr>
            <a:lvl3pPr marL="592800" indent="-259336" algn="l">
              <a:buClr>
                <a:schemeClr val="bg1"/>
              </a:buClr>
              <a:buFont typeface="Arial" panose="020B0604020202020204" pitchFamily="34" charset="0"/>
              <a:buChar char="•"/>
              <a:defRPr sz="3300">
                <a:solidFill>
                  <a:schemeClr val="bg1"/>
                </a:solidFill>
              </a:defRPr>
            </a:lvl3pPr>
            <a:lvl4pPr marL="759509" indent="-259336" algn="l">
              <a:buClr>
                <a:srgbClr val="0AAEFA"/>
              </a:buClr>
              <a:buFont typeface="Arial Narrow" panose="020B0606020202030204" pitchFamily="34" charset="0"/>
              <a:buChar char="»"/>
              <a:defRPr sz="3300">
                <a:solidFill>
                  <a:schemeClr val="bg1"/>
                </a:solidFill>
              </a:defRPr>
            </a:lvl4pPr>
            <a:lvl5pPr marL="926243" indent="-259336"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00"/>
            <a:ext cx="4632960" cy="486833"/>
          </a:xfrm>
          <a:prstGeom prst="rect">
            <a:avLst/>
          </a:prstGeom>
        </p:spPr>
        <p:txBody>
          <a:bodyPr vert="horz" lIns="133402" tIns="66641" rIns="133402" bIns="6664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00"/>
            <a:ext cx="3413760" cy="486833"/>
          </a:xfrm>
          <a:prstGeom prst="rect">
            <a:avLst/>
          </a:prstGeom>
        </p:spPr>
        <p:txBody>
          <a:bodyPr vert="horz" lIns="133402" tIns="66641" rIns="133402" bIns="6664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95905340"/>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26123" indent="-259336">
              <a:buFont typeface="Arial Narrow" panose="020B0606020202030204" pitchFamily="34" charset="0"/>
              <a:buChar char="»"/>
              <a:defRPr sz="3300">
                <a:solidFill>
                  <a:schemeClr val="bg1"/>
                </a:solidFill>
              </a:defRPr>
            </a:lvl2pPr>
            <a:lvl3pPr marL="592800" indent="-259336">
              <a:buClr>
                <a:schemeClr val="bg1"/>
              </a:buClr>
              <a:buFont typeface="Arial" panose="020B0604020202020204" pitchFamily="34" charset="0"/>
              <a:buChar char="•"/>
              <a:defRPr sz="3300">
                <a:solidFill>
                  <a:schemeClr val="bg1"/>
                </a:solidFill>
              </a:defRPr>
            </a:lvl3pPr>
            <a:lvl4pPr marL="759509" indent="-259336">
              <a:buClr>
                <a:srgbClr val="0AAEFA"/>
              </a:buClr>
              <a:buFont typeface="Arial Narrow" panose="020B0606020202030204" pitchFamily="34" charset="0"/>
              <a:buChar char="»"/>
              <a:defRPr sz="3300">
                <a:solidFill>
                  <a:schemeClr val="bg1"/>
                </a:solidFill>
              </a:defRPr>
            </a:lvl4pPr>
            <a:lvl5pPr marL="926243" indent="-259336">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00"/>
            <a:ext cx="4632960" cy="486833"/>
          </a:xfrm>
          <a:prstGeom prst="rect">
            <a:avLst/>
          </a:prstGeom>
        </p:spPr>
        <p:txBody>
          <a:bodyPr vert="horz" lIns="133402" tIns="66641" rIns="133402" bIns="6664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00"/>
            <a:ext cx="3413760" cy="486833"/>
          </a:xfrm>
          <a:prstGeom prst="rect">
            <a:avLst/>
          </a:prstGeom>
        </p:spPr>
        <p:txBody>
          <a:bodyPr vert="horz" lIns="133402" tIns="66641" rIns="133402" bIns="6664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894120095"/>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200"/>
            <a:ext cx="4632960" cy="486833"/>
          </a:xfrm>
          <a:prstGeom prst="rect">
            <a:avLst/>
          </a:prstGeom>
        </p:spPr>
        <p:txBody>
          <a:bodyPr vert="horz" lIns="133402" tIns="66641" rIns="133402" bIns="6664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200"/>
            <a:ext cx="3413760" cy="486833"/>
          </a:xfrm>
          <a:prstGeom prst="rect">
            <a:avLst/>
          </a:prstGeom>
        </p:spPr>
        <p:txBody>
          <a:bodyPr vert="horz" lIns="133402" tIns="66641" rIns="133402" bIns="6664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66901" indent="0">
              <a:buNone/>
              <a:defRPr sz="3000" b="1"/>
            </a:lvl2pPr>
            <a:lvl3pPr marL="1333790" indent="0">
              <a:buNone/>
              <a:defRPr sz="2700" b="1"/>
            </a:lvl3pPr>
            <a:lvl4pPr marL="2000690" indent="0">
              <a:buNone/>
              <a:defRPr sz="2400" b="1"/>
            </a:lvl4pPr>
            <a:lvl5pPr marL="2667573" indent="0">
              <a:buNone/>
              <a:defRPr sz="2400" b="1"/>
            </a:lvl5pPr>
            <a:lvl6pPr marL="3334468" indent="0">
              <a:buNone/>
              <a:defRPr sz="2400" b="1"/>
            </a:lvl6pPr>
            <a:lvl7pPr marL="4001360" indent="0">
              <a:buNone/>
              <a:defRPr sz="2400" b="1"/>
            </a:lvl7pPr>
            <a:lvl8pPr marL="4668261" indent="0">
              <a:buNone/>
              <a:defRPr sz="2400" b="1"/>
            </a:lvl8pPr>
            <a:lvl9pPr marL="5335149"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7668491"/>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66901" indent="0">
              <a:buNone/>
              <a:defRPr sz="3000" b="1"/>
            </a:lvl2pPr>
            <a:lvl3pPr marL="1333790" indent="0">
              <a:buNone/>
              <a:defRPr sz="2700" b="1"/>
            </a:lvl3pPr>
            <a:lvl4pPr marL="2000690" indent="0">
              <a:buNone/>
              <a:defRPr sz="2400" b="1"/>
            </a:lvl4pPr>
            <a:lvl5pPr marL="2667573" indent="0">
              <a:buNone/>
              <a:defRPr sz="2400" b="1"/>
            </a:lvl5pPr>
            <a:lvl6pPr marL="3334468" indent="0">
              <a:buNone/>
              <a:defRPr sz="2400" b="1"/>
            </a:lvl6pPr>
            <a:lvl7pPr marL="4001360" indent="0">
              <a:buNone/>
              <a:defRPr sz="2400" b="1"/>
            </a:lvl7pPr>
            <a:lvl8pPr marL="4668261" indent="0">
              <a:buNone/>
              <a:defRPr sz="2400" b="1"/>
            </a:lvl8pPr>
            <a:lvl9pPr marL="5335149"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3437352"/>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9336" indent="-259336">
              <a:defRPr sz="3600"/>
            </a:lvl1pPr>
            <a:lvl2pPr marL="426123" indent="-259336">
              <a:buSzPct val="100000"/>
              <a:defRPr sz="3300"/>
            </a:lvl2pPr>
            <a:lvl3pPr marL="592800" indent="-259336">
              <a:defRPr sz="3300"/>
            </a:lvl3pPr>
            <a:lvl4pPr marL="759509" indent="-259336">
              <a:buSzPct val="100000"/>
              <a:buFont typeface="Arial Narrow" panose="020B0606020202030204" pitchFamily="34" charset="0"/>
              <a:buChar char="»"/>
              <a:defRPr sz="3300"/>
            </a:lvl4pPr>
            <a:lvl5pPr marL="926243" indent="-25933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9336" indent="-259336">
              <a:defRPr sz="3600"/>
            </a:lvl1pPr>
            <a:lvl2pPr marL="426123" indent="-259336">
              <a:buSzPct val="100000"/>
              <a:defRPr sz="3300"/>
            </a:lvl2pPr>
            <a:lvl3pPr marL="592800" indent="-259336">
              <a:defRPr sz="3300"/>
            </a:lvl3pPr>
            <a:lvl4pPr marL="759509" indent="-259336">
              <a:buSzPct val="100000"/>
              <a:buFont typeface="Arial Narrow" panose="020B0606020202030204" pitchFamily="34" charset="0"/>
              <a:buChar char="»"/>
              <a:defRPr sz="3300"/>
            </a:lvl4pPr>
            <a:lvl5pPr marL="926243" indent="-25933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200"/>
            <a:ext cx="4632960" cy="486833"/>
          </a:xfrm>
          <a:prstGeom prst="rect">
            <a:avLst/>
          </a:prstGeom>
        </p:spPr>
        <p:txBody>
          <a:bodyPr vert="horz" lIns="133402" tIns="66641" rIns="133402" bIns="6664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00"/>
            <a:ext cx="3413760" cy="486833"/>
          </a:xfrm>
          <a:prstGeom prst="rect">
            <a:avLst/>
          </a:prstGeom>
        </p:spPr>
        <p:txBody>
          <a:bodyPr vert="horz" lIns="133402" tIns="66641" rIns="133402" bIns="6664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308278159"/>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200"/>
            <a:ext cx="4632960" cy="486833"/>
          </a:xfrm>
          <a:prstGeom prst="rect">
            <a:avLst/>
          </a:prstGeom>
        </p:spPr>
        <p:txBody>
          <a:bodyPr vert="horz" lIns="133402" tIns="66641" rIns="133402" bIns="6664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200"/>
            <a:ext cx="3413760" cy="486833"/>
          </a:xfrm>
          <a:prstGeom prst="rect">
            <a:avLst/>
          </a:prstGeom>
        </p:spPr>
        <p:txBody>
          <a:bodyPr vert="horz" lIns="133402" tIns="66641" rIns="133402" bIns="6664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9336" indent="-259336">
              <a:defRPr sz="3600"/>
            </a:lvl1pPr>
            <a:lvl2pPr marL="426123" indent="-259336">
              <a:buSzPct val="100000"/>
              <a:defRPr sz="3300"/>
            </a:lvl2pPr>
            <a:lvl3pPr marL="592800" indent="-259336">
              <a:defRPr sz="3300"/>
            </a:lvl3pPr>
            <a:lvl4pPr marL="759509" indent="-259336">
              <a:buSzPct val="100000"/>
              <a:buFont typeface="Arial Narrow" panose="020B0606020202030204" pitchFamily="34" charset="0"/>
              <a:buChar char="»"/>
              <a:defRPr sz="3300"/>
            </a:lvl4pPr>
            <a:lvl5pPr marL="926243" indent="-25933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9336" indent="-259336">
              <a:defRPr sz="3600"/>
            </a:lvl1pPr>
            <a:lvl2pPr marL="426123" indent="-259336">
              <a:buSzPct val="100000"/>
              <a:defRPr sz="3300"/>
            </a:lvl2pPr>
            <a:lvl3pPr marL="592800" indent="-259336">
              <a:defRPr sz="3300"/>
            </a:lvl3pPr>
            <a:lvl4pPr marL="759509" indent="-259336">
              <a:buSzPct val="100000"/>
              <a:buFont typeface="Arial Narrow" panose="020B0606020202030204" pitchFamily="34" charset="0"/>
              <a:buChar char="»"/>
              <a:defRPr sz="3300"/>
            </a:lvl4pPr>
            <a:lvl5pPr marL="926243" indent="-25933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5401733"/>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66901" indent="0">
              <a:buNone/>
              <a:defRPr sz="3000" b="1"/>
            </a:lvl2pPr>
            <a:lvl3pPr marL="1333790" indent="0">
              <a:buNone/>
              <a:defRPr sz="2700" b="1"/>
            </a:lvl3pPr>
            <a:lvl4pPr marL="2000690" indent="0">
              <a:buNone/>
              <a:defRPr sz="2400" b="1"/>
            </a:lvl4pPr>
            <a:lvl5pPr marL="2667573" indent="0">
              <a:buNone/>
              <a:defRPr sz="2400" b="1"/>
            </a:lvl5pPr>
            <a:lvl6pPr marL="3334468" indent="0">
              <a:buNone/>
              <a:defRPr sz="2400" b="1"/>
            </a:lvl6pPr>
            <a:lvl7pPr marL="4001360" indent="0">
              <a:buNone/>
              <a:defRPr sz="2400" b="1"/>
            </a:lvl7pPr>
            <a:lvl8pPr marL="4668261" indent="0">
              <a:buNone/>
              <a:defRPr sz="2400" b="1"/>
            </a:lvl8pPr>
            <a:lvl9pPr marL="5335149"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66901" indent="0">
              <a:buNone/>
              <a:defRPr sz="3000" b="1"/>
            </a:lvl2pPr>
            <a:lvl3pPr marL="1333790" indent="0">
              <a:buNone/>
              <a:defRPr sz="2700" b="1"/>
            </a:lvl3pPr>
            <a:lvl4pPr marL="2000690" indent="0">
              <a:buNone/>
              <a:defRPr sz="2400" b="1"/>
            </a:lvl4pPr>
            <a:lvl5pPr marL="2667573" indent="0">
              <a:buNone/>
              <a:defRPr sz="2400" b="1"/>
            </a:lvl5pPr>
            <a:lvl6pPr marL="3334468" indent="0">
              <a:buNone/>
              <a:defRPr sz="2400" b="1"/>
            </a:lvl6pPr>
            <a:lvl7pPr marL="4001360" indent="0">
              <a:buNone/>
              <a:defRPr sz="2400" b="1"/>
            </a:lvl7pPr>
            <a:lvl8pPr marL="4668261" indent="0">
              <a:buNone/>
              <a:defRPr sz="2400" b="1"/>
            </a:lvl8pPr>
            <a:lvl9pPr marL="5335149"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200"/>
            <a:ext cx="4632960" cy="486833"/>
          </a:xfrm>
          <a:prstGeom prst="rect">
            <a:avLst/>
          </a:prstGeom>
        </p:spPr>
        <p:txBody>
          <a:bodyPr vert="horz" lIns="133402" tIns="66641" rIns="133402" bIns="6664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200"/>
            <a:ext cx="3413760" cy="486833"/>
          </a:xfrm>
          <a:prstGeom prst="rect">
            <a:avLst/>
          </a:prstGeom>
        </p:spPr>
        <p:txBody>
          <a:bodyPr vert="horz" lIns="133402" tIns="66641" rIns="133402" bIns="6664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0890772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Central California Regional Office</a:t>
            </a:r>
            <a:r>
              <a:rPr lang="en-US" sz="2700" b="0" dirty="0" smtClean="0"/>
              <a:t/>
            </a:r>
            <a:br>
              <a:rPr lang="en-US" sz="2700" b="0" dirty="0" smtClean="0"/>
            </a:br>
            <a:r>
              <a:rPr lang="en-US" sz="2700" b="0" dirty="0" smtClean="0"/>
              <a:t>California High-Speed Rail Authority</a:t>
            </a:r>
            <a:br>
              <a:rPr lang="en-US" sz="2700" b="0" dirty="0" smtClean="0"/>
            </a:br>
            <a:r>
              <a:rPr lang="en-US" sz="2700" b="0" dirty="0" smtClean="0"/>
              <a:t>2550 Mariposa Mall, Suite 3015</a:t>
            </a:r>
            <a:br>
              <a:rPr lang="en-US" sz="2700" b="0" dirty="0" smtClean="0"/>
            </a:br>
            <a:r>
              <a:rPr lang="en-US" sz="2700" b="0" dirty="0" smtClean="0"/>
              <a:t>Fresno, CA 93721</a:t>
            </a:r>
            <a:endParaRPr lang="en-US" sz="2700" b="0" dirty="0"/>
          </a:p>
        </p:txBody>
      </p:sp>
    </p:spTree>
    <p:extLst>
      <p:ext uri="{BB962C8B-B14F-4D97-AF65-F5344CB8AC3E}">
        <p14:creationId xmlns:p14="http://schemas.microsoft.com/office/powerpoint/2010/main" val="2147725085"/>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200"/>
            <a:ext cx="4632960" cy="486833"/>
          </a:xfrm>
          <a:prstGeom prst="rect">
            <a:avLst/>
          </a:prstGeom>
        </p:spPr>
        <p:txBody>
          <a:bodyPr vert="horz" lIns="133402" tIns="66641" rIns="133402" bIns="66641"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200"/>
            <a:ext cx="3413760" cy="486833"/>
          </a:xfrm>
          <a:prstGeom prst="rect">
            <a:avLst/>
          </a:prstGeom>
        </p:spPr>
        <p:txBody>
          <a:bodyPr vert="horz" lIns="133402" tIns="66641" rIns="133402" bIns="66641"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66901" indent="0">
              <a:buNone/>
              <a:defRPr sz="3000" b="1"/>
            </a:lvl2pPr>
            <a:lvl3pPr marL="1333790" indent="0">
              <a:buNone/>
              <a:defRPr sz="2700" b="1"/>
            </a:lvl3pPr>
            <a:lvl4pPr marL="2000690" indent="0">
              <a:buNone/>
              <a:defRPr sz="2400" b="1"/>
            </a:lvl4pPr>
            <a:lvl5pPr marL="2667573" indent="0">
              <a:buNone/>
              <a:defRPr sz="2400" b="1"/>
            </a:lvl5pPr>
            <a:lvl6pPr marL="3334468" indent="0">
              <a:buNone/>
              <a:defRPr sz="2400" b="1"/>
            </a:lvl6pPr>
            <a:lvl7pPr marL="4001360" indent="0">
              <a:buNone/>
              <a:defRPr sz="2400" b="1"/>
            </a:lvl7pPr>
            <a:lvl8pPr marL="4668261" indent="0">
              <a:buNone/>
              <a:defRPr sz="2400" b="1"/>
            </a:lvl8pPr>
            <a:lvl9pPr marL="5335149"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66901" indent="0">
              <a:buNone/>
              <a:defRPr sz="3000" b="1"/>
            </a:lvl2pPr>
            <a:lvl3pPr marL="1333790" indent="0">
              <a:buNone/>
              <a:defRPr sz="2700" b="1"/>
            </a:lvl3pPr>
            <a:lvl4pPr marL="2000690" indent="0">
              <a:buNone/>
              <a:defRPr sz="2400" b="1"/>
            </a:lvl4pPr>
            <a:lvl5pPr marL="2667573" indent="0">
              <a:buNone/>
              <a:defRPr sz="2400" b="1"/>
            </a:lvl5pPr>
            <a:lvl6pPr marL="3334468" indent="0">
              <a:buNone/>
              <a:defRPr sz="2400" b="1"/>
            </a:lvl6pPr>
            <a:lvl7pPr marL="4001360" indent="0">
              <a:buNone/>
              <a:defRPr sz="2400" b="1"/>
            </a:lvl7pPr>
            <a:lvl8pPr marL="4668261" indent="0">
              <a:buNone/>
              <a:defRPr sz="2400" b="1"/>
            </a:lvl8pPr>
            <a:lvl9pPr marL="5335149"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8339789"/>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6"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1497333414"/>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2" y="152416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581818"/>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2" y="152416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854427"/>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68911" indent="0">
              <a:buNone/>
              <a:defRPr sz="4200"/>
            </a:lvl2pPr>
            <a:lvl3pPr marL="1337805" indent="0">
              <a:buNone/>
              <a:defRPr sz="3600"/>
            </a:lvl3pPr>
            <a:lvl4pPr marL="2006716" indent="0">
              <a:buNone/>
              <a:defRPr sz="3000"/>
            </a:lvl4pPr>
            <a:lvl5pPr marL="2675622" indent="0">
              <a:buNone/>
              <a:defRPr sz="3000"/>
            </a:lvl5pPr>
            <a:lvl6pPr marL="3344537" indent="0">
              <a:buNone/>
              <a:defRPr sz="3000"/>
            </a:lvl6pPr>
            <a:lvl7pPr marL="4013434" indent="0">
              <a:buNone/>
              <a:defRPr sz="3000"/>
            </a:lvl7pPr>
            <a:lvl8pPr marL="4682335" indent="0">
              <a:buNone/>
              <a:defRPr sz="3000"/>
            </a:lvl8pPr>
            <a:lvl9pPr marL="5351237"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166"/>
            <a:ext cx="4632960" cy="486833"/>
          </a:xfrm>
          <a:prstGeom prst="rect">
            <a:avLst/>
          </a:prstGeom>
        </p:spPr>
        <p:txBody>
          <a:bodyPr vert="horz" lIns="133795" tIns="66851" rIns="133795" bIns="66851" rtlCol="0" anchor="ctr"/>
          <a:lstStyle>
            <a:lvl1pPr algn="ctr">
              <a:defRPr sz="18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166"/>
            <a:ext cx="3413760" cy="486833"/>
          </a:xfrm>
          <a:prstGeom prst="rect">
            <a:avLst/>
          </a:prstGeom>
        </p:spPr>
        <p:txBody>
          <a:bodyPr vert="horz" lIns="133795" tIns="66851" rIns="133795" bIns="66851" rtlCol="0" anchor="ctr"/>
          <a:lstStyle>
            <a:lvl1pPr algn="r">
              <a:defRPr sz="18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599254894"/>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27371" indent="-260113" algn="l">
              <a:buFont typeface="Arial Narrow" panose="020B0606020202030204" pitchFamily="34" charset="0"/>
              <a:buChar char="»"/>
              <a:defRPr sz="3300">
                <a:solidFill>
                  <a:schemeClr val="bg1"/>
                </a:solidFill>
              </a:defRPr>
            </a:lvl2pPr>
            <a:lvl3pPr marL="594586" indent="-260113" algn="l">
              <a:buClr>
                <a:schemeClr val="bg1"/>
              </a:buClr>
              <a:buFont typeface="Arial" panose="020B0604020202020204" pitchFamily="34" charset="0"/>
              <a:buChar char="•"/>
              <a:defRPr sz="3300">
                <a:solidFill>
                  <a:schemeClr val="bg1"/>
                </a:solidFill>
              </a:defRPr>
            </a:lvl3pPr>
            <a:lvl4pPr marL="761809" indent="-260113" algn="l">
              <a:buClr>
                <a:srgbClr val="0AAEFA"/>
              </a:buClr>
              <a:buFont typeface="Arial Narrow" panose="020B0606020202030204" pitchFamily="34" charset="0"/>
              <a:buChar char="»"/>
              <a:defRPr sz="3300">
                <a:solidFill>
                  <a:schemeClr val="bg1"/>
                </a:solidFill>
              </a:defRPr>
            </a:lvl4pPr>
            <a:lvl5pPr marL="929036" indent="-260113"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166"/>
            <a:ext cx="4632960" cy="486833"/>
          </a:xfrm>
          <a:prstGeom prst="rect">
            <a:avLst/>
          </a:prstGeom>
        </p:spPr>
        <p:txBody>
          <a:bodyPr vert="horz" lIns="133795" tIns="66851" rIns="133795" bIns="66851" rtlCol="0" anchor="ctr"/>
          <a:lstStyle>
            <a:lvl1pPr algn="ctr">
              <a:defRPr sz="18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166"/>
            <a:ext cx="3413760" cy="486833"/>
          </a:xfrm>
          <a:prstGeom prst="rect">
            <a:avLst/>
          </a:prstGeom>
        </p:spPr>
        <p:txBody>
          <a:bodyPr vert="horz" lIns="133795" tIns="66851" rIns="133795" bIns="66851" rtlCol="0" anchor="ctr"/>
          <a:lstStyle>
            <a:lvl1pPr algn="r">
              <a:defRPr sz="18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3263874"/>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3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27371" indent="-260113">
              <a:buFont typeface="Arial Narrow" panose="020B0606020202030204" pitchFamily="34" charset="0"/>
              <a:buChar char="»"/>
              <a:defRPr sz="3300">
                <a:solidFill>
                  <a:schemeClr val="bg1"/>
                </a:solidFill>
              </a:defRPr>
            </a:lvl2pPr>
            <a:lvl3pPr marL="594586" indent="-260113">
              <a:buClr>
                <a:schemeClr val="bg1"/>
              </a:buClr>
              <a:buFont typeface="Arial" panose="020B0604020202020204" pitchFamily="34" charset="0"/>
              <a:buChar char="•"/>
              <a:defRPr sz="3300">
                <a:solidFill>
                  <a:schemeClr val="bg1"/>
                </a:solidFill>
              </a:defRPr>
            </a:lvl3pPr>
            <a:lvl4pPr marL="761809" indent="-260113">
              <a:buClr>
                <a:srgbClr val="0AAEFA"/>
              </a:buClr>
              <a:buFont typeface="Arial Narrow" panose="020B0606020202030204" pitchFamily="34" charset="0"/>
              <a:buChar char="»"/>
              <a:defRPr sz="3300">
                <a:solidFill>
                  <a:schemeClr val="bg1"/>
                </a:solidFill>
              </a:defRPr>
            </a:lvl4pPr>
            <a:lvl5pPr marL="929036" indent="-260113">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166"/>
            <a:ext cx="4632960" cy="486833"/>
          </a:xfrm>
          <a:prstGeom prst="rect">
            <a:avLst/>
          </a:prstGeom>
        </p:spPr>
        <p:txBody>
          <a:bodyPr vert="horz" lIns="133795" tIns="66851" rIns="133795" bIns="66851" rtlCol="0" anchor="ctr"/>
          <a:lstStyle>
            <a:lvl1pPr algn="ctr">
              <a:defRPr sz="18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166"/>
            <a:ext cx="3413760" cy="486833"/>
          </a:xfrm>
          <a:prstGeom prst="rect">
            <a:avLst/>
          </a:prstGeom>
        </p:spPr>
        <p:txBody>
          <a:bodyPr vert="horz" lIns="133795" tIns="66851" rIns="133795" bIns="66851" rtlCol="0" anchor="ctr"/>
          <a:lstStyle>
            <a:lvl1pPr algn="r">
              <a:defRPr sz="18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242073499"/>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3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166"/>
            <a:ext cx="4632960" cy="486833"/>
          </a:xfrm>
          <a:prstGeom prst="rect">
            <a:avLst/>
          </a:prstGeom>
        </p:spPr>
        <p:txBody>
          <a:bodyPr vert="horz" lIns="133795" tIns="66851" rIns="133795" bIns="66851" rtlCol="0" anchor="ctr"/>
          <a:lstStyle>
            <a:lvl1pPr algn="ctr">
              <a:defRPr sz="18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166"/>
            <a:ext cx="3413760" cy="486833"/>
          </a:xfrm>
          <a:prstGeom prst="rect">
            <a:avLst/>
          </a:prstGeom>
        </p:spPr>
        <p:txBody>
          <a:bodyPr vert="horz" lIns="133795" tIns="66851" rIns="133795" bIns="66851" rtlCol="0" anchor="ctr"/>
          <a:lstStyle>
            <a:lvl1pPr algn="r">
              <a:defRPr sz="18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68911" indent="0">
              <a:buNone/>
              <a:defRPr sz="3000" b="1"/>
            </a:lvl2pPr>
            <a:lvl3pPr marL="1337805" indent="0">
              <a:buNone/>
              <a:defRPr sz="2700" b="1"/>
            </a:lvl3pPr>
            <a:lvl4pPr marL="2006716" indent="0">
              <a:buNone/>
              <a:defRPr sz="2400" b="1"/>
            </a:lvl4pPr>
            <a:lvl5pPr marL="2675622" indent="0">
              <a:buNone/>
              <a:defRPr sz="2400" b="1"/>
            </a:lvl5pPr>
            <a:lvl6pPr marL="3344537" indent="0">
              <a:buNone/>
              <a:defRPr sz="2400" b="1"/>
            </a:lvl6pPr>
            <a:lvl7pPr marL="4013434" indent="0">
              <a:buNone/>
              <a:defRPr sz="2400" b="1"/>
            </a:lvl7pPr>
            <a:lvl8pPr marL="4682335" indent="0">
              <a:buNone/>
              <a:defRPr sz="2400" b="1"/>
            </a:lvl8pPr>
            <a:lvl9pPr marL="5351237"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1669663"/>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3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68911" indent="0">
              <a:buNone/>
              <a:defRPr sz="3000" b="1"/>
            </a:lvl2pPr>
            <a:lvl3pPr marL="1337805" indent="0">
              <a:buNone/>
              <a:defRPr sz="2700" b="1"/>
            </a:lvl3pPr>
            <a:lvl4pPr marL="2006716" indent="0">
              <a:buNone/>
              <a:defRPr sz="2400" b="1"/>
            </a:lvl4pPr>
            <a:lvl5pPr marL="2675622" indent="0">
              <a:buNone/>
              <a:defRPr sz="2400" b="1"/>
            </a:lvl5pPr>
            <a:lvl6pPr marL="3344537" indent="0">
              <a:buNone/>
              <a:defRPr sz="2400" b="1"/>
            </a:lvl6pPr>
            <a:lvl7pPr marL="4013434" indent="0">
              <a:buNone/>
              <a:defRPr sz="2400" b="1"/>
            </a:lvl7pPr>
            <a:lvl8pPr marL="4682335" indent="0">
              <a:buNone/>
              <a:defRPr sz="2400" b="1"/>
            </a:lvl8pPr>
            <a:lvl9pPr marL="5351237"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597931"/>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3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60113" indent="-260113">
              <a:defRPr sz="3600"/>
            </a:lvl1pPr>
            <a:lvl2pPr marL="427371" indent="-260113">
              <a:buSzPct val="100000"/>
              <a:defRPr sz="3300"/>
            </a:lvl2pPr>
            <a:lvl3pPr marL="594586" indent="-260113">
              <a:defRPr sz="3300"/>
            </a:lvl3pPr>
            <a:lvl4pPr marL="761809" indent="-260113">
              <a:buSzPct val="100000"/>
              <a:buFont typeface="Arial Narrow" panose="020B0606020202030204" pitchFamily="34" charset="0"/>
              <a:buChar char="»"/>
              <a:defRPr sz="3300"/>
            </a:lvl4pPr>
            <a:lvl5pPr marL="929036" indent="-26011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60113" indent="-260113">
              <a:defRPr sz="3600"/>
            </a:lvl1pPr>
            <a:lvl2pPr marL="427371" indent="-260113">
              <a:buSzPct val="100000"/>
              <a:defRPr sz="3300"/>
            </a:lvl2pPr>
            <a:lvl3pPr marL="594586" indent="-260113">
              <a:defRPr sz="3300"/>
            </a:lvl3pPr>
            <a:lvl4pPr marL="761809" indent="-260113">
              <a:buSzPct val="100000"/>
              <a:buFont typeface="Arial Narrow" panose="020B0606020202030204" pitchFamily="34" charset="0"/>
              <a:buChar char="»"/>
              <a:defRPr sz="3300"/>
            </a:lvl4pPr>
            <a:lvl5pPr marL="929036" indent="-26011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166"/>
            <a:ext cx="4632960" cy="486833"/>
          </a:xfrm>
          <a:prstGeom prst="rect">
            <a:avLst/>
          </a:prstGeom>
        </p:spPr>
        <p:txBody>
          <a:bodyPr vert="horz" lIns="133795" tIns="66851" rIns="133795" bIns="66851" rtlCol="0" anchor="ctr"/>
          <a:lstStyle>
            <a:lvl1pPr algn="ctr">
              <a:defRPr sz="18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166"/>
            <a:ext cx="3413760" cy="486833"/>
          </a:xfrm>
          <a:prstGeom prst="rect">
            <a:avLst/>
          </a:prstGeom>
        </p:spPr>
        <p:txBody>
          <a:bodyPr vert="horz" lIns="133795" tIns="66851" rIns="133795" bIns="66851" rtlCol="0" anchor="ctr"/>
          <a:lstStyle>
            <a:lvl1pPr algn="r">
              <a:defRPr sz="18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58502033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300">
                <a:solidFill>
                  <a:schemeClr val="bg1"/>
                </a:solidFill>
              </a:defRPr>
            </a:lvl1pPr>
          </a:lstStyle>
          <a:p>
            <a:r>
              <a:rPr lang="en-US" sz="2400" b="0" i="1" dirty="0" smtClean="0"/>
              <a:t>facebook.com/</a:t>
            </a:r>
            <a:r>
              <a:rPr lang="en-US" sz="2400" b="0" i="1" dirty="0" err="1" smtClean="0"/>
              <a:t>CaliforniaHighSpeedRail</a:t>
            </a:r>
            <a:endParaRPr lang="en-US" sz="2400" b="0" i="1" dirty="0" smtClean="0"/>
          </a:p>
          <a:p>
            <a:r>
              <a:rPr lang="en-US" sz="2400" b="0" i="1" dirty="0" smtClean="0"/>
              <a:t/>
            </a:r>
            <a:br>
              <a:rPr lang="en-US" sz="2400" b="0" i="1" dirty="0" smtClean="0"/>
            </a:br>
            <a:r>
              <a:rPr lang="en-US" sz="2400" b="0" i="1" dirty="0" smtClean="0"/>
              <a:t>twitter.com/</a:t>
            </a:r>
            <a:r>
              <a:rPr lang="en-US" sz="2400" b="0" i="1" dirty="0" err="1" smtClean="0"/>
              <a:t>cahsra</a:t>
            </a:r>
            <a:endParaRPr lang="en-US" sz="2400" b="0" i="1" dirty="0"/>
          </a:p>
          <a:p>
            <a:r>
              <a:rPr lang="en-US" sz="2400" b="0" i="1" dirty="0" smtClean="0"/>
              <a:t/>
            </a:r>
            <a:br>
              <a:rPr lang="en-US" sz="2400" b="0" i="1" dirty="0" smtClean="0"/>
            </a:br>
            <a:r>
              <a:rPr lang="en-US" sz="2400" b="0" i="1" dirty="0" smtClean="0"/>
              <a:t>youtube.com/user/</a:t>
            </a:r>
            <a:r>
              <a:rPr lang="en-US" sz="2400" b="0" i="1" dirty="0" err="1" smtClean="0"/>
              <a:t>CAHighSpeedRail</a:t>
            </a:r>
            <a:endParaRPr lang="en-US" sz="2400" b="0" i="1" dirty="0"/>
          </a:p>
        </p:txBody>
      </p:sp>
    </p:spTree>
    <p:extLst>
      <p:ext uri="{BB962C8B-B14F-4D97-AF65-F5344CB8AC3E}">
        <p14:creationId xmlns:p14="http://schemas.microsoft.com/office/powerpoint/2010/main" val="4278673283"/>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166"/>
            <a:ext cx="4632960" cy="486833"/>
          </a:xfrm>
          <a:prstGeom prst="rect">
            <a:avLst/>
          </a:prstGeom>
        </p:spPr>
        <p:txBody>
          <a:bodyPr vert="horz" lIns="133795" tIns="66851" rIns="133795" bIns="66851" rtlCol="0" anchor="ctr"/>
          <a:lstStyle>
            <a:lvl1pPr algn="ctr">
              <a:defRPr sz="18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166"/>
            <a:ext cx="3413760" cy="486833"/>
          </a:xfrm>
          <a:prstGeom prst="rect">
            <a:avLst/>
          </a:prstGeom>
        </p:spPr>
        <p:txBody>
          <a:bodyPr vert="horz" lIns="133795" tIns="66851" rIns="133795" bIns="66851" rtlCol="0" anchor="ctr"/>
          <a:lstStyle>
            <a:lvl1pPr algn="r">
              <a:defRPr sz="18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3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60113" indent="-260113">
              <a:defRPr sz="3600"/>
            </a:lvl1pPr>
            <a:lvl2pPr marL="427371" indent="-260113">
              <a:buSzPct val="100000"/>
              <a:defRPr sz="3300"/>
            </a:lvl2pPr>
            <a:lvl3pPr marL="594586" indent="-260113">
              <a:defRPr sz="3300"/>
            </a:lvl3pPr>
            <a:lvl4pPr marL="761809" indent="-260113">
              <a:buSzPct val="100000"/>
              <a:buFont typeface="Arial Narrow" panose="020B0606020202030204" pitchFamily="34" charset="0"/>
              <a:buChar char="»"/>
              <a:defRPr sz="3300"/>
            </a:lvl4pPr>
            <a:lvl5pPr marL="929036" indent="-26011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60113" indent="-260113">
              <a:defRPr sz="3600"/>
            </a:lvl1pPr>
            <a:lvl2pPr marL="427371" indent="-260113">
              <a:buSzPct val="100000"/>
              <a:defRPr sz="3300"/>
            </a:lvl2pPr>
            <a:lvl3pPr marL="594586" indent="-260113">
              <a:defRPr sz="3300"/>
            </a:lvl3pPr>
            <a:lvl4pPr marL="761809" indent="-260113">
              <a:buSzPct val="100000"/>
              <a:buFont typeface="Arial Narrow" panose="020B0606020202030204" pitchFamily="34" charset="0"/>
              <a:buChar char="»"/>
              <a:defRPr sz="3300"/>
            </a:lvl4pPr>
            <a:lvl5pPr marL="929036" indent="-26011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936581"/>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68911" indent="0">
              <a:buNone/>
              <a:defRPr sz="3000" b="1"/>
            </a:lvl2pPr>
            <a:lvl3pPr marL="1337805" indent="0">
              <a:buNone/>
              <a:defRPr sz="2700" b="1"/>
            </a:lvl3pPr>
            <a:lvl4pPr marL="2006716" indent="0">
              <a:buNone/>
              <a:defRPr sz="2400" b="1"/>
            </a:lvl4pPr>
            <a:lvl5pPr marL="2675622" indent="0">
              <a:buNone/>
              <a:defRPr sz="2400" b="1"/>
            </a:lvl5pPr>
            <a:lvl6pPr marL="3344537" indent="0">
              <a:buNone/>
              <a:defRPr sz="2400" b="1"/>
            </a:lvl6pPr>
            <a:lvl7pPr marL="4013434" indent="0">
              <a:buNone/>
              <a:defRPr sz="2400" b="1"/>
            </a:lvl7pPr>
            <a:lvl8pPr marL="4682335" indent="0">
              <a:buNone/>
              <a:defRPr sz="2400" b="1"/>
            </a:lvl8pPr>
            <a:lvl9pPr marL="5351237"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68911" indent="0">
              <a:buNone/>
              <a:defRPr sz="3000" b="1"/>
            </a:lvl2pPr>
            <a:lvl3pPr marL="1337805" indent="0">
              <a:buNone/>
              <a:defRPr sz="2700" b="1"/>
            </a:lvl3pPr>
            <a:lvl4pPr marL="2006716" indent="0">
              <a:buNone/>
              <a:defRPr sz="2400" b="1"/>
            </a:lvl4pPr>
            <a:lvl5pPr marL="2675622" indent="0">
              <a:buNone/>
              <a:defRPr sz="2400" b="1"/>
            </a:lvl5pPr>
            <a:lvl6pPr marL="3344537" indent="0">
              <a:buNone/>
              <a:defRPr sz="2400" b="1"/>
            </a:lvl6pPr>
            <a:lvl7pPr marL="4013434" indent="0">
              <a:buNone/>
              <a:defRPr sz="2400" b="1"/>
            </a:lvl7pPr>
            <a:lvl8pPr marL="4682335" indent="0">
              <a:buNone/>
              <a:defRPr sz="2400" b="1"/>
            </a:lvl8pPr>
            <a:lvl9pPr marL="5351237"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166"/>
            <a:ext cx="4632960" cy="486833"/>
          </a:xfrm>
          <a:prstGeom prst="rect">
            <a:avLst/>
          </a:prstGeom>
        </p:spPr>
        <p:txBody>
          <a:bodyPr vert="horz" lIns="133795" tIns="66851" rIns="133795" bIns="66851" rtlCol="0" anchor="ctr"/>
          <a:lstStyle>
            <a:lvl1pPr algn="ctr">
              <a:defRPr sz="18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166"/>
            <a:ext cx="3413760" cy="486833"/>
          </a:xfrm>
          <a:prstGeom prst="rect">
            <a:avLst/>
          </a:prstGeom>
        </p:spPr>
        <p:txBody>
          <a:bodyPr vert="horz" lIns="133795" tIns="66851" rIns="133795" bIns="66851" rtlCol="0" anchor="ctr"/>
          <a:lstStyle>
            <a:lvl1pPr algn="r">
              <a:defRPr sz="18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190218381"/>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166"/>
            <a:ext cx="4632960" cy="486833"/>
          </a:xfrm>
          <a:prstGeom prst="rect">
            <a:avLst/>
          </a:prstGeom>
        </p:spPr>
        <p:txBody>
          <a:bodyPr vert="horz" lIns="133795" tIns="66851" rIns="133795" bIns="66851"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www.hsr.ca.gov</a:t>
            </a:r>
            <a:endParaRPr lang="en-US" dirty="0"/>
          </a:p>
        </p:txBody>
      </p:sp>
      <p:sp>
        <p:nvSpPr>
          <p:cNvPr id="6" name="Slide Number Placeholder 5"/>
          <p:cNvSpPr txBox="1">
            <a:spLocks/>
          </p:cNvSpPr>
          <p:nvPr userDrawn="1"/>
        </p:nvSpPr>
        <p:spPr>
          <a:xfrm>
            <a:off x="10728960" y="8636166"/>
            <a:ext cx="3413760" cy="486833"/>
          </a:xfrm>
          <a:prstGeom prst="rect">
            <a:avLst/>
          </a:prstGeom>
        </p:spPr>
        <p:txBody>
          <a:bodyPr vert="horz" lIns="133795" tIns="66851" rIns="133795" bIns="66851"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3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68911" indent="0">
              <a:buNone/>
              <a:defRPr sz="3000" b="1"/>
            </a:lvl2pPr>
            <a:lvl3pPr marL="1337805" indent="0">
              <a:buNone/>
              <a:defRPr sz="2700" b="1"/>
            </a:lvl3pPr>
            <a:lvl4pPr marL="2006716" indent="0">
              <a:buNone/>
              <a:defRPr sz="2400" b="1"/>
            </a:lvl4pPr>
            <a:lvl5pPr marL="2675622" indent="0">
              <a:buNone/>
              <a:defRPr sz="2400" b="1"/>
            </a:lvl5pPr>
            <a:lvl6pPr marL="3344537" indent="0">
              <a:buNone/>
              <a:defRPr sz="2400" b="1"/>
            </a:lvl6pPr>
            <a:lvl7pPr marL="4013434" indent="0">
              <a:buNone/>
              <a:defRPr sz="2400" b="1"/>
            </a:lvl7pPr>
            <a:lvl8pPr marL="4682335" indent="0">
              <a:buNone/>
              <a:defRPr sz="2400" b="1"/>
            </a:lvl8pPr>
            <a:lvl9pPr marL="5351237"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68911" indent="0">
              <a:buNone/>
              <a:defRPr sz="3000" b="1"/>
            </a:lvl2pPr>
            <a:lvl3pPr marL="1337805" indent="0">
              <a:buNone/>
              <a:defRPr sz="2700" b="1"/>
            </a:lvl3pPr>
            <a:lvl4pPr marL="2006716" indent="0">
              <a:buNone/>
              <a:defRPr sz="2400" b="1"/>
            </a:lvl4pPr>
            <a:lvl5pPr marL="2675622" indent="0">
              <a:buNone/>
              <a:defRPr sz="2400" b="1"/>
            </a:lvl5pPr>
            <a:lvl6pPr marL="3344537" indent="0">
              <a:buNone/>
              <a:defRPr sz="2400" b="1"/>
            </a:lvl6pPr>
            <a:lvl7pPr marL="4013434" indent="0">
              <a:buNone/>
              <a:defRPr sz="2400" b="1"/>
            </a:lvl7pPr>
            <a:lvl8pPr marL="4682335" indent="0">
              <a:buNone/>
              <a:defRPr sz="2400" b="1"/>
            </a:lvl8pPr>
            <a:lvl9pPr marL="5351237"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3416240"/>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6"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1112764823"/>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48"/>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26072"/>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48"/>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098873"/>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7785" indent="0">
              <a:buNone/>
              <a:defRPr sz="4200"/>
            </a:lvl2pPr>
            <a:lvl3pPr marL="1315561" indent="0">
              <a:buNone/>
              <a:defRPr sz="3600"/>
            </a:lvl3pPr>
            <a:lvl4pPr marL="1973347" indent="0">
              <a:buNone/>
              <a:defRPr sz="3000"/>
            </a:lvl4pPr>
            <a:lvl5pPr marL="2631135" indent="0">
              <a:buNone/>
              <a:defRPr sz="3000"/>
            </a:lvl5pPr>
            <a:lvl6pPr marL="3288933" indent="0">
              <a:buNone/>
              <a:defRPr sz="3000"/>
            </a:lvl6pPr>
            <a:lvl7pPr marL="3946712" indent="0">
              <a:buNone/>
              <a:defRPr sz="3000"/>
            </a:lvl7pPr>
            <a:lvl8pPr marL="4604480" indent="0">
              <a:buNone/>
              <a:defRPr sz="3000"/>
            </a:lvl8pPr>
            <a:lvl9pPr marL="5262269"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348"/>
            <a:ext cx="4632960" cy="486833"/>
          </a:xfrm>
          <a:prstGeom prst="rect">
            <a:avLst/>
          </a:prstGeom>
        </p:spPr>
        <p:txBody>
          <a:bodyPr vert="horz" lIns="131584" tIns="65681" rIns="131584" bIns="6568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348"/>
            <a:ext cx="3413760" cy="486833"/>
          </a:xfrm>
          <a:prstGeom prst="rect">
            <a:avLst/>
          </a:prstGeom>
        </p:spPr>
        <p:txBody>
          <a:bodyPr vert="horz" lIns="131584" tIns="65681" rIns="131584" bIns="6568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518410057"/>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20330" indent="-255806" algn="l">
              <a:buFont typeface="Arial Narrow" panose="020B0606020202030204" pitchFamily="34" charset="0"/>
              <a:buChar char="»"/>
              <a:defRPr sz="3300">
                <a:solidFill>
                  <a:schemeClr val="bg1"/>
                </a:solidFill>
              </a:defRPr>
            </a:lvl2pPr>
            <a:lvl3pPr marL="584705" indent="-255806" algn="l">
              <a:buClr>
                <a:schemeClr val="bg1"/>
              </a:buClr>
              <a:buFont typeface="Arial" panose="020B0604020202020204" pitchFamily="34" charset="0"/>
              <a:buChar char="•"/>
              <a:defRPr sz="3300">
                <a:solidFill>
                  <a:schemeClr val="bg1"/>
                </a:solidFill>
              </a:defRPr>
            </a:lvl3pPr>
            <a:lvl4pPr marL="749143" indent="-255806" algn="l">
              <a:buClr>
                <a:srgbClr val="0AAEFA"/>
              </a:buClr>
              <a:buFont typeface="Arial Narrow" panose="020B0606020202030204" pitchFamily="34" charset="0"/>
              <a:buChar char="»"/>
              <a:defRPr sz="3300">
                <a:solidFill>
                  <a:schemeClr val="bg1"/>
                </a:solidFill>
              </a:defRPr>
            </a:lvl4pPr>
            <a:lvl5pPr marL="913607" indent="-255806"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48"/>
            <a:ext cx="4632960" cy="486833"/>
          </a:xfrm>
          <a:prstGeom prst="rect">
            <a:avLst/>
          </a:prstGeom>
        </p:spPr>
        <p:txBody>
          <a:bodyPr vert="horz" lIns="131584" tIns="65681" rIns="131584" bIns="6568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48"/>
            <a:ext cx="3413760" cy="486833"/>
          </a:xfrm>
          <a:prstGeom prst="rect">
            <a:avLst/>
          </a:prstGeom>
        </p:spPr>
        <p:txBody>
          <a:bodyPr vert="horz" lIns="131584" tIns="65681" rIns="131584" bIns="6568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03854243"/>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20330" indent="-255806">
              <a:buFont typeface="Arial Narrow" panose="020B0606020202030204" pitchFamily="34" charset="0"/>
              <a:buChar char="»"/>
              <a:defRPr sz="3300">
                <a:solidFill>
                  <a:schemeClr val="bg1"/>
                </a:solidFill>
              </a:defRPr>
            </a:lvl2pPr>
            <a:lvl3pPr marL="584705" indent="-255806">
              <a:buClr>
                <a:schemeClr val="bg1"/>
              </a:buClr>
              <a:buFont typeface="Arial" panose="020B0604020202020204" pitchFamily="34" charset="0"/>
              <a:buChar char="•"/>
              <a:defRPr sz="3300">
                <a:solidFill>
                  <a:schemeClr val="bg1"/>
                </a:solidFill>
              </a:defRPr>
            </a:lvl3pPr>
            <a:lvl4pPr marL="749143" indent="-255806">
              <a:buClr>
                <a:srgbClr val="0AAEFA"/>
              </a:buClr>
              <a:buFont typeface="Arial Narrow" panose="020B0606020202030204" pitchFamily="34" charset="0"/>
              <a:buChar char="»"/>
              <a:defRPr sz="3300">
                <a:solidFill>
                  <a:schemeClr val="bg1"/>
                </a:solidFill>
              </a:defRPr>
            </a:lvl4pPr>
            <a:lvl5pPr marL="913607" indent="-255806">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48"/>
            <a:ext cx="4632960" cy="486833"/>
          </a:xfrm>
          <a:prstGeom prst="rect">
            <a:avLst/>
          </a:prstGeom>
        </p:spPr>
        <p:txBody>
          <a:bodyPr vert="horz" lIns="131584" tIns="65681" rIns="131584" bIns="6568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48"/>
            <a:ext cx="3413760" cy="486833"/>
          </a:xfrm>
          <a:prstGeom prst="rect">
            <a:avLst/>
          </a:prstGeom>
        </p:spPr>
        <p:txBody>
          <a:bodyPr vert="horz" lIns="131584" tIns="65681" rIns="131584" bIns="6568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848127000"/>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48"/>
            <a:ext cx="4632960" cy="486833"/>
          </a:xfrm>
          <a:prstGeom prst="rect">
            <a:avLst/>
          </a:prstGeom>
        </p:spPr>
        <p:txBody>
          <a:bodyPr vert="horz" lIns="131584" tIns="65681" rIns="131584" bIns="6568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48"/>
            <a:ext cx="3413760" cy="486833"/>
          </a:xfrm>
          <a:prstGeom prst="rect">
            <a:avLst/>
          </a:prstGeom>
        </p:spPr>
        <p:txBody>
          <a:bodyPr vert="horz" lIns="131584" tIns="65681" rIns="131584" bIns="6568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7785" indent="0">
              <a:buNone/>
              <a:defRPr sz="3000" b="1"/>
            </a:lvl2pPr>
            <a:lvl3pPr marL="1315561" indent="0">
              <a:buNone/>
              <a:defRPr sz="2700" b="1"/>
            </a:lvl3pPr>
            <a:lvl4pPr marL="1973347" indent="0">
              <a:buNone/>
              <a:defRPr sz="2400" b="1"/>
            </a:lvl4pPr>
            <a:lvl5pPr marL="2631135" indent="0">
              <a:buNone/>
              <a:defRPr sz="2400" b="1"/>
            </a:lvl5pPr>
            <a:lvl6pPr marL="3288933" indent="0">
              <a:buNone/>
              <a:defRPr sz="2400" b="1"/>
            </a:lvl6pPr>
            <a:lvl7pPr marL="3946712" indent="0">
              <a:buNone/>
              <a:defRPr sz="2400" b="1"/>
            </a:lvl7pPr>
            <a:lvl8pPr marL="4604480" indent="0">
              <a:buNone/>
              <a:defRPr sz="2400" b="1"/>
            </a:lvl8pPr>
            <a:lvl9pPr marL="5262269"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436192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7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770481"/>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7785" indent="0">
              <a:buNone/>
              <a:defRPr sz="3000" b="1"/>
            </a:lvl2pPr>
            <a:lvl3pPr marL="1315561" indent="0">
              <a:buNone/>
              <a:defRPr sz="2700" b="1"/>
            </a:lvl3pPr>
            <a:lvl4pPr marL="1973347" indent="0">
              <a:buNone/>
              <a:defRPr sz="2400" b="1"/>
            </a:lvl4pPr>
            <a:lvl5pPr marL="2631135" indent="0">
              <a:buNone/>
              <a:defRPr sz="2400" b="1"/>
            </a:lvl5pPr>
            <a:lvl6pPr marL="3288933" indent="0">
              <a:buNone/>
              <a:defRPr sz="2400" b="1"/>
            </a:lvl6pPr>
            <a:lvl7pPr marL="3946712" indent="0">
              <a:buNone/>
              <a:defRPr sz="2400" b="1"/>
            </a:lvl7pPr>
            <a:lvl8pPr marL="4604480" indent="0">
              <a:buNone/>
              <a:defRPr sz="2400" b="1"/>
            </a:lvl8pPr>
            <a:lvl9pPr marL="5262269"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937249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5806" indent="-255806">
              <a:defRPr sz="3600"/>
            </a:lvl1pPr>
            <a:lvl2pPr marL="420330" indent="-255806">
              <a:buSzPct val="100000"/>
              <a:defRPr sz="3300"/>
            </a:lvl2pPr>
            <a:lvl3pPr marL="584705" indent="-255806">
              <a:defRPr sz="3300"/>
            </a:lvl3pPr>
            <a:lvl4pPr marL="749143" indent="-255806">
              <a:buSzPct val="100000"/>
              <a:buFont typeface="Arial Narrow" panose="020B0606020202030204" pitchFamily="34" charset="0"/>
              <a:buChar char="»"/>
              <a:defRPr sz="3300"/>
            </a:lvl4pPr>
            <a:lvl5pPr marL="913607" indent="-25580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5806" indent="-255806">
              <a:defRPr sz="3600"/>
            </a:lvl1pPr>
            <a:lvl2pPr marL="420330" indent="-255806">
              <a:buSzPct val="100000"/>
              <a:defRPr sz="3300"/>
            </a:lvl2pPr>
            <a:lvl3pPr marL="584705" indent="-255806">
              <a:defRPr sz="3300"/>
            </a:lvl3pPr>
            <a:lvl4pPr marL="749143" indent="-255806">
              <a:buSzPct val="100000"/>
              <a:buFont typeface="Arial Narrow" panose="020B0606020202030204" pitchFamily="34" charset="0"/>
              <a:buChar char="»"/>
              <a:defRPr sz="3300"/>
            </a:lvl4pPr>
            <a:lvl5pPr marL="913607" indent="-25580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348"/>
            <a:ext cx="4632960" cy="486833"/>
          </a:xfrm>
          <a:prstGeom prst="rect">
            <a:avLst/>
          </a:prstGeom>
        </p:spPr>
        <p:txBody>
          <a:bodyPr vert="horz" lIns="131584" tIns="65681" rIns="131584" bIns="6568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48"/>
            <a:ext cx="3413760" cy="486833"/>
          </a:xfrm>
          <a:prstGeom prst="rect">
            <a:avLst/>
          </a:prstGeom>
        </p:spPr>
        <p:txBody>
          <a:bodyPr vert="horz" lIns="131584" tIns="65681" rIns="131584" bIns="6568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588250108"/>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348"/>
            <a:ext cx="4632960" cy="486833"/>
          </a:xfrm>
          <a:prstGeom prst="rect">
            <a:avLst/>
          </a:prstGeom>
        </p:spPr>
        <p:txBody>
          <a:bodyPr vert="horz" lIns="131584" tIns="65681" rIns="131584" bIns="6568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48"/>
            <a:ext cx="3413760" cy="486833"/>
          </a:xfrm>
          <a:prstGeom prst="rect">
            <a:avLst/>
          </a:prstGeom>
        </p:spPr>
        <p:txBody>
          <a:bodyPr vert="horz" lIns="131584" tIns="65681" rIns="131584" bIns="6568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5806" indent="-255806">
              <a:defRPr sz="3600"/>
            </a:lvl1pPr>
            <a:lvl2pPr marL="420330" indent="-255806">
              <a:buSzPct val="100000"/>
              <a:defRPr sz="3300"/>
            </a:lvl2pPr>
            <a:lvl3pPr marL="584705" indent="-255806">
              <a:defRPr sz="3300"/>
            </a:lvl3pPr>
            <a:lvl4pPr marL="749143" indent="-255806">
              <a:buSzPct val="100000"/>
              <a:buFont typeface="Arial Narrow" panose="020B0606020202030204" pitchFamily="34" charset="0"/>
              <a:buChar char="»"/>
              <a:defRPr sz="3300"/>
            </a:lvl4pPr>
            <a:lvl5pPr marL="913607" indent="-25580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5806" indent="-255806">
              <a:defRPr sz="3600"/>
            </a:lvl1pPr>
            <a:lvl2pPr marL="420330" indent="-255806">
              <a:buSzPct val="100000"/>
              <a:defRPr sz="3300"/>
            </a:lvl2pPr>
            <a:lvl3pPr marL="584705" indent="-255806">
              <a:defRPr sz="3300"/>
            </a:lvl3pPr>
            <a:lvl4pPr marL="749143" indent="-255806">
              <a:buSzPct val="100000"/>
              <a:buFont typeface="Arial Narrow" panose="020B0606020202030204" pitchFamily="34" charset="0"/>
              <a:buChar char="»"/>
              <a:defRPr sz="3300"/>
            </a:lvl4pPr>
            <a:lvl5pPr marL="913607" indent="-255806">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5629240"/>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7785" indent="0">
              <a:buNone/>
              <a:defRPr sz="3000" b="1"/>
            </a:lvl2pPr>
            <a:lvl3pPr marL="1315561" indent="0">
              <a:buNone/>
              <a:defRPr sz="2700" b="1"/>
            </a:lvl3pPr>
            <a:lvl4pPr marL="1973347" indent="0">
              <a:buNone/>
              <a:defRPr sz="2400" b="1"/>
            </a:lvl4pPr>
            <a:lvl5pPr marL="2631135" indent="0">
              <a:buNone/>
              <a:defRPr sz="2400" b="1"/>
            </a:lvl5pPr>
            <a:lvl6pPr marL="3288933" indent="0">
              <a:buNone/>
              <a:defRPr sz="2400" b="1"/>
            </a:lvl6pPr>
            <a:lvl7pPr marL="3946712" indent="0">
              <a:buNone/>
              <a:defRPr sz="2400" b="1"/>
            </a:lvl7pPr>
            <a:lvl8pPr marL="4604480" indent="0">
              <a:buNone/>
              <a:defRPr sz="2400" b="1"/>
            </a:lvl8pPr>
            <a:lvl9pPr marL="5262269"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7785" indent="0">
              <a:buNone/>
              <a:defRPr sz="3000" b="1"/>
            </a:lvl2pPr>
            <a:lvl3pPr marL="1315561" indent="0">
              <a:buNone/>
              <a:defRPr sz="2700" b="1"/>
            </a:lvl3pPr>
            <a:lvl4pPr marL="1973347" indent="0">
              <a:buNone/>
              <a:defRPr sz="2400" b="1"/>
            </a:lvl4pPr>
            <a:lvl5pPr marL="2631135" indent="0">
              <a:buNone/>
              <a:defRPr sz="2400" b="1"/>
            </a:lvl5pPr>
            <a:lvl6pPr marL="3288933" indent="0">
              <a:buNone/>
              <a:defRPr sz="2400" b="1"/>
            </a:lvl6pPr>
            <a:lvl7pPr marL="3946712" indent="0">
              <a:buNone/>
              <a:defRPr sz="2400" b="1"/>
            </a:lvl7pPr>
            <a:lvl8pPr marL="4604480" indent="0">
              <a:buNone/>
              <a:defRPr sz="2400" b="1"/>
            </a:lvl8pPr>
            <a:lvl9pPr marL="5262269"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348"/>
            <a:ext cx="4632960" cy="486833"/>
          </a:xfrm>
          <a:prstGeom prst="rect">
            <a:avLst/>
          </a:prstGeom>
        </p:spPr>
        <p:txBody>
          <a:bodyPr vert="horz" lIns="131584" tIns="65681" rIns="131584" bIns="65681"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348"/>
            <a:ext cx="3413760" cy="486833"/>
          </a:xfrm>
          <a:prstGeom prst="rect">
            <a:avLst/>
          </a:prstGeom>
        </p:spPr>
        <p:txBody>
          <a:bodyPr vert="horz" lIns="131584" tIns="65681" rIns="131584" bIns="65681"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885077819"/>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348"/>
            <a:ext cx="4632960" cy="486833"/>
          </a:xfrm>
          <a:prstGeom prst="rect">
            <a:avLst/>
          </a:prstGeom>
        </p:spPr>
        <p:txBody>
          <a:bodyPr vert="horz" lIns="131584" tIns="65681" rIns="131584" bIns="65681"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www.hsr.ca.gov</a:t>
            </a:r>
            <a:endParaRPr lang="en-US" dirty="0"/>
          </a:p>
        </p:txBody>
      </p:sp>
      <p:sp>
        <p:nvSpPr>
          <p:cNvPr id="6" name="Slide Number Placeholder 5"/>
          <p:cNvSpPr txBox="1">
            <a:spLocks/>
          </p:cNvSpPr>
          <p:nvPr userDrawn="1"/>
        </p:nvSpPr>
        <p:spPr>
          <a:xfrm>
            <a:off x="10728960" y="8636348"/>
            <a:ext cx="3413760" cy="486833"/>
          </a:xfrm>
          <a:prstGeom prst="rect">
            <a:avLst/>
          </a:prstGeom>
        </p:spPr>
        <p:txBody>
          <a:bodyPr vert="horz" lIns="131584" tIns="65681" rIns="131584" bIns="65681"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7785" indent="0">
              <a:buNone/>
              <a:defRPr sz="3000" b="1"/>
            </a:lvl2pPr>
            <a:lvl3pPr marL="1315561" indent="0">
              <a:buNone/>
              <a:defRPr sz="2700" b="1"/>
            </a:lvl3pPr>
            <a:lvl4pPr marL="1973347" indent="0">
              <a:buNone/>
              <a:defRPr sz="2400" b="1"/>
            </a:lvl4pPr>
            <a:lvl5pPr marL="2631135" indent="0">
              <a:buNone/>
              <a:defRPr sz="2400" b="1"/>
            </a:lvl5pPr>
            <a:lvl6pPr marL="3288933" indent="0">
              <a:buNone/>
              <a:defRPr sz="2400" b="1"/>
            </a:lvl6pPr>
            <a:lvl7pPr marL="3946712" indent="0">
              <a:buNone/>
              <a:defRPr sz="2400" b="1"/>
            </a:lvl7pPr>
            <a:lvl8pPr marL="4604480" indent="0">
              <a:buNone/>
              <a:defRPr sz="2400" b="1"/>
            </a:lvl8pPr>
            <a:lvl9pPr marL="5262269"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7785" indent="0">
              <a:buNone/>
              <a:defRPr sz="3000" b="1"/>
            </a:lvl2pPr>
            <a:lvl3pPr marL="1315561" indent="0">
              <a:buNone/>
              <a:defRPr sz="2700" b="1"/>
            </a:lvl3pPr>
            <a:lvl4pPr marL="1973347" indent="0">
              <a:buNone/>
              <a:defRPr sz="2400" b="1"/>
            </a:lvl4pPr>
            <a:lvl5pPr marL="2631135" indent="0">
              <a:buNone/>
              <a:defRPr sz="2400" b="1"/>
            </a:lvl5pPr>
            <a:lvl6pPr marL="3288933" indent="0">
              <a:buNone/>
              <a:defRPr sz="2400" b="1"/>
            </a:lvl6pPr>
            <a:lvl7pPr marL="3946712" indent="0">
              <a:buNone/>
              <a:defRPr sz="2400" b="1"/>
            </a:lvl7pPr>
            <a:lvl8pPr marL="4604480" indent="0">
              <a:buNone/>
              <a:defRPr sz="2400" b="1"/>
            </a:lvl8pPr>
            <a:lvl9pPr marL="5262269"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26876346"/>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2756906092"/>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3112796824"/>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13"/>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063391"/>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13"/>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242236"/>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3811" indent="0">
              <a:buNone/>
              <a:defRPr sz="4200"/>
            </a:lvl2pPr>
            <a:lvl3pPr marL="1307618" indent="0">
              <a:buNone/>
              <a:defRPr sz="3600"/>
            </a:lvl3pPr>
            <a:lvl4pPr marL="1961400" indent="0">
              <a:buNone/>
              <a:defRPr sz="3000"/>
            </a:lvl4pPr>
            <a:lvl5pPr marL="2615217" indent="0">
              <a:buNone/>
              <a:defRPr sz="3000"/>
            </a:lvl5pPr>
            <a:lvl6pPr marL="3269018" indent="0">
              <a:buNone/>
              <a:defRPr sz="3000"/>
            </a:lvl6pPr>
            <a:lvl7pPr marL="3922824" indent="0">
              <a:buNone/>
              <a:defRPr sz="3000"/>
            </a:lvl7pPr>
            <a:lvl8pPr marL="4576605" indent="0">
              <a:buNone/>
              <a:defRPr sz="3000"/>
            </a:lvl8pPr>
            <a:lvl9pPr marL="5230420"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13"/>
            <a:ext cx="4632960" cy="486833"/>
          </a:xfrm>
          <a:prstGeom prst="rect">
            <a:avLst/>
          </a:prstGeom>
        </p:spPr>
        <p:txBody>
          <a:bodyPr vert="horz" lIns="130782" tIns="65253" rIns="130782" bIns="652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13"/>
            <a:ext cx="3413760" cy="486833"/>
          </a:xfrm>
          <a:prstGeom prst="rect">
            <a:avLst/>
          </a:prstGeom>
        </p:spPr>
        <p:txBody>
          <a:bodyPr vert="horz" lIns="130782" tIns="65253" rIns="130782" bIns="652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2127713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7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210462"/>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7785" indent="-254260" algn="l">
              <a:buFont typeface="Arial Narrow" panose="020B0606020202030204" pitchFamily="34" charset="0"/>
              <a:buChar char="»"/>
              <a:defRPr sz="3300">
                <a:solidFill>
                  <a:schemeClr val="bg1"/>
                </a:solidFill>
              </a:defRPr>
            </a:lvl2pPr>
            <a:lvl3pPr marL="581158" indent="-254260" algn="l">
              <a:buClr>
                <a:schemeClr val="bg1"/>
              </a:buClr>
              <a:buFont typeface="Arial" panose="020B0604020202020204" pitchFamily="34" charset="0"/>
              <a:buChar char="•"/>
              <a:defRPr sz="3300">
                <a:solidFill>
                  <a:schemeClr val="bg1"/>
                </a:solidFill>
              </a:defRPr>
            </a:lvl3pPr>
            <a:lvl4pPr marL="744624" indent="-254260" algn="l">
              <a:buClr>
                <a:srgbClr val="0AAEFA"/>
              </a:buClr>
              <a:buFont typeface="Arial Narrow" panose="020B0606020202030204" pitchFamily="34" charset="0"/>
              <a:buChar char="»"/>
              <a:defRPr sz="3300">
                <a:solidFill>
                  <a:schemeClr val="bg1"/>
                </a:solidFill>
              </a:defRPr>
            </a:lvl4pPr>
            <a:lvl5pPr marL="908073" indent="-254260"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13"/>
            <a:ext cx="4632960" cy="486833"/>
          </a:xfrm>
          <a:prstGeom prst="rect">
            <a:avLst/>
          </a:prstGeom>
        </p:spPr>
        <p:txBody>
          <a:bodyPr vert="horz" lIns="130782" tIns="65253" rIns="130782" bIns="652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13"/>
            <a:ext cx="3413760" cy="486833"/>
          </a:xfrm>
          <a:prstGeom prst="rect">
            <a:avLst/>
          </a:prstGeom>
        </p:spPr>
        <p:txBody>
          <a:bodyPr vert="horz" lIns="130782" tIns="65253" rIns="130782" bIns="652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05624904"/>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7785" indent="-254260">
              <a:buFont typeface="Arial Narrow" panose="020B0606020202030204" pitchFamily="34" charset="0"/>
              <a:buChar char="»"/>
              <a:defRPr sz="3300">
                <a:solidFill>
                  <a:schemeClr val="bg1"/>
                </a:solidFill>
              </a:defRPr>
            </a:lvl2pPr>
            <a:lvl3pPr marL="581158" indent="-254260">
              <a:buClr>
                <a:schemeClr val="bg1"/>
              </a:buClr>
              <a:buFont typeface="Arial" panose="020B0604020202020204" pitchFamily="34" charset="0"/>
              <a:buChar char="•"/>
              <a:defRPr sz="3300">
                <a:solidFill>
                  <a:schemeClr val="bg1"/>
                </a:solidFill>
              </a:defRPr>
            </a:lvl3pPr>
            <a:lvl4pPr marL="744624" indent="-254260">
              <a:buClr>
                <a:srgbClr val="0AAEFA"/>
              </a:buClr>
              <a:buFont typeface="Arial Narrow" panose="020B0606020202030204" pitchFamily="34" charset="0"/>
              <a:buChar char="»"/>
              <a:defRPr sz="3300">
                <a:solidFill>
                  <a:schemeClr val="bg1"/>
                </a:solidFill>
              </a:defRPr>
            </a:lvl4pPr>
            <a:lvl5pPr marL="908073" indent="-254260">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13"/>
            <a:ext cx="4632960" cy="486833"/>
          </a:xfrm>
          <a:prstGeom prst="rect">
            <a:avLst/>
          </a:prstGeom>
        </p:spPr>
        <p:txBody>
          <a:bodyPr vert="horz" lIns="130782" tIns="65253" rIns="130782" bIns="652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13"/>
            <a:ext cx="3413760" cy="486833"/>
          </a:xfrm>
          <a:prstGeom prst="rect">
            <a:avLst/>
          </a:prstGeom>
        </p:spPr>
        <p:txBody>
          <a:bodyPr vert="horz" lIns="130782" tIns="65253" rIns="130782" bIns="652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665213496"/>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13"/>
            <a:ext cx="4632960" cy="486833"/>
          </a:xfrm>
          <a:prstGeom prst="rect">
            <a:avLst/>
          </a:prstGeom>
        </p:spPr>
        <p:txBody>
          <a:bodyPr vert="horz" lIns="130782" tIns="65253" rIns="130782" bIns="652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13"/>
            <a:ext cx="3413760" cy="486833"/>
          </a:xfrm>
          <a:prstGeom prst="rect">
            <a:avLst/>
          </a:prstGeom>
        </p:spPr>
        <p:txBody>
          <a:bodyPr vert="horz" lIns="130782" tIns="65253" rIns="130782" bIns="652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3811" indent="0">
              <a:buNone/>
              <a:defRPr sz="3000" b="1"/>
            </a:lvl2pPr>
            <a:lvl3pPr marL="1307618" indent="0">
              <a:buNone/>
              <a:defRPr sz="2700" b="1"/>
            </a:lvl3pPr>
            <a:lvl4pPr marL="1961400" indent="0">
              <a:buNone/>
              <a:defRPr sz="2400" b="1"/>
            </a:lvl4pPr>
            <a:lvl5pPr marL="2615217" indent="0">
              <a:buNone/>
              <a:defRPr sz="2400" b="1"/>
            </a:lvl5pPr>
            <a:lvl6pPr marL="3269018" indent="0">
              <a:buNone/>
              <a:defRPr sz="2400" b="1"/>
            </a:lvl6pPr>
            <a:lvl7pPr marL="3922824" indent="0">
              <a:buNone/>
              <a:defRPr sz="2400" b="1"/>
            </a:lvl7pPr>
            <a:lvl8pPr marL="4576605" indent="0">
              <a:buNone/>
              <a:defRPr sz="2400" b="1"/>
            </a:lvl8pPr>
            <a:lvl9pPr marL="5230420"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9502446"/>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3811" indent="0">
              <a:buNone/>
              <a:defRPr sz="3000" b="1"/>
            </a:lvl2pPr>
            <a:lvl3pPr marL="1307618" indent="0">
              <a:buNone/>
              <a:defRPr sz="2700" b="1"/>
            </a:lvl3pPr>
            <a:lvl4pPr marL="1961400" indent="0">
              <a:buNone/>
              <a:defRPr sz="2400" b="1"/>
            </a:lvl4pPr>
            <a:lvl5pPr marL="2615217" indent="0">
              <a:buNone/>
              <a:defRPr sz="2400" b="1"/>
            </a:lvl5pPr>
            <a:lvl6pPr marL="3269018" indent="0">
              <a:buNone/>
              <a:defRPr sz="2400" b="1"/>
            </a:lvl6pPr>
            <a:lvl7pPr marL="3922824" indent="0">
              <a:buNone/>
              <a:defRPr sz="2400" b="1"/>
            </a:lvl7pPr>
            <a:lvl8pPr marL="4576605" indent="0">
              <a:buNone/>
              <a:defRPr sz="2400" b="1"/>
            </a:lvl8pPr>
            <a:lvl9pPr marL="5230420"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2011863"/>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4260" indent="-254260">
              <a:defRPr sz="3600"/>
            </a:lvl1pPr>
            <a:lvl2pPr marL="417785" indent="-254260">
              <a:buSzPct val="100000"/>
              <a:defRPr sz="3300"/>
            </a:lvl2pPr>
            <a:lvl3pPr marL="581158" indent="-254260">
              <a:defRPr sz="3300"/>
            </a:lvl3pPr>
            <a:lvl4pPr marL="744624" indent="-254260">
              <a:buSzPct val="100000"/>
              <a:buFont typeface="Arial Narrow" panose="020B0606020202030204" pitchFamily="34" charset="0"/>
              <a:buChar char="»"/>
              <a:defRPr sz="3300"/>
            </a:lvl4pPr>
            <a:lvl5pPr marL="908073" indent="-254260">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4260" indent="-254260">
              <a:defRPr sz="3600"/>
            </a:lvl1pPr>
            <a:lvl2pPr marL="417785" indent="-254260">
              <a:buSzPct val="100000"/>
              <a:defRPr sz="3300"/>
            </a:lvl2pPr>
            <a:lvl3pPr marL="581158" indent="-254260">
              <a:defRPr sz="3300"/>
            </a:lvl3pPr>
            <a:lvl4pPr marL="744624" indent="-254260">
              <a:buSzPct val="100000"/>
              <a:buFont typeface="Arial Narrow" panose="020B0606020202030204" pitchFamily="34" charset="0"/>
              <a:buChar char="»"/>
              <a:defRPr sz="3300"/>
            </a:lvl4pPr>
            <a:lvl5pPr marL="908073" indent="-254260">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13"/>
            <a:ext cx="4632960" cy="486833"/>
          </a:xfrm>
          <a:prstGeom prst="rect">
            <a:avLst/>
          </a:prstGeom>
        </p:spPr>
        <p:txBody>
          <a:bodyPr vert="horz" lIns="130782" tIns="65253" rIns="130782" bIns="652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13"/>
            <a:ext cx="3413760" cy="486833"/>
          </a:xfrm>
          <a:prstGeom prst="rect">
            <a:avLst/>
          </a:prstGeom>
        </p:spPr>
        <p:txBody>
          <a:bodyPr vert="horz" lIns="130782" tIns="65253" rIns="130782" bIns="652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480088029"/>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13"/>
            <a:ext cx="4632960" cy="486833"/>
          </a:xfrm>
          <a:prstGeom prst="rect">
            <a:avLst/>
          </a:prstGeom>
        </p:spPr>
        <p:txBody>
          <a:bodyPr vert="horz" lIns="130782" tIns="65253" rIns="130782" bIns="652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13"/>
            <a:ext cx="3413760" cy="486833"/>
          </a:xfrm>
          <a:prstGeom prst="rect">
            <a:avLst/>
          </a:prstGeom>
        </p:spPr>
        <p:txBody>
          <a:bodyPr vert="horz" lIns="130782" tIns="65253" rIns="130782" bIns="652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4260" indent="-254260">
              <a:defRPr sz="3600"/>
            </a:lvl1pPr>
            <a:lvl2pPr marL="417785" indent="-254260">
              <a:buSzPct val="100000"/>
              <a:defRPr sz="3300"/>
            </a:lvl2pPr>
            <a:lvl3pPr marL="581158" indent="-254260">
              <a:defRPr sz="3300"/>
            </a:lvl3pPr>
            <a:lvl4pPr marL="744624" indent="-254260">
              <a:buSzPct val="100000"/>
              <a:buFont typeface="Arial Narrow" panose="020B0606020202030204" pitchFamily="34" charset="0"/>
              <a:buChar char="»"/>
              <a:defRPr sz="3300"/>
            </a:lvl4pPr>
            <a:lvl5pPr marL="908073" indent="-254260">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4260" indent="-254260">
              <a:defRPr sz="3600"/>
            </a:lvl1pPr>
            <a:lvl2pPr marL="417785" indent="-254260">
              <a:buSzPct val="100000"/>
              <a:defRPr sz="3300"/>
            </a:lvl2pPr>
            <a:lvl3pPr marL="581158" indent="-254260">
              <a:defRPr sz="3300"/>
            </a:lvl3pPr>
            <a:lvl4pPr marL="744624" indent="-254260">
              <a:buSzPct val="100000"/>
              <a:buFont typeface="Arial Narrow" panose="020B0606020202030204" pitchFamily="34" charset="0"/>
              <a:buChar char="»"/>
              <a:defRPr sz="3300"/>
            </a:lvl4pPr>
            <a:lvl5pPr marL="908073" indent="-254260">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48935968"/>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3811" indent="0">
              <a:buNone/>
              <a:defRPr sz="3000" b="1"/>
            </a:lvl2pPr>
            <a:lvl3pPr marL="1307618" indent="0">
              <a:buNone/>
              <a:defRPr sz="2700" b="1"/>
            </a:lvl3pPr>
            <a:lvl4pPr marL="1961400" indent="0">
              <a:buNone/>
              <a:defRPr sz="2400" b="1"/>
            </a:lvl4pPr>
            <a:lvl5pPr marL="2615217" indent="0">
              <a:buNone/>
              <a:defRPr sz="2400" b="1"/>
            </a:lvl5pPr>
            <a:lvl6pPr marL="3269018" indent="0">
              <a:buNone/>
              <a:defRPr sz="2400" b="1"/>
            </a:lvl6pPr>
            <a:lvl7pPr marL="3922824" indent="0">
              <a:buNone/>
              <a:defRPr sz="2400" b="1"/>
            </a:lvl7pPr>
            <a:lvl8pPr marL="4576605" indent="0">
              <a:buNone/>
              <a:defRPr sz="2400" b="1"/>
            </a:lvl8pPr>
            <a:lvl9pPr marL="5230420"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3811" indent="0">
              <a:buNone/>
              <a:defRPr sz="3000" b="1"/>
            </a:lvl2pPr>
            <a:lvl3pPr marL="1307618" indent="0">
              <a:buNone/>
              <a:defRPr sz="2700" b="1"/>
            </a:lvl3pPr>
            <a:lvl4pPr marL="1961400" indent="0">
              <a:buNone/>
              <a:defRPr sz="2400" b="1"/>
            </a:lvl4pPr>
            <a:lvl5pPr marL="2615217" indent="0">
              <a:buNone/>
              <a:defRPr sz="2400" b="1"/>
            </a:lvl5pPr>
            <a:lvl6pPr marL="3269018" indent="0">
              <a:buNone/>
              <a:defRPr sz="2400" b="1"/>
            </a:lvl6pPr>
            <a:lvl7pPr marL="3922824" indent="0">
              <a:buNone/>
              <a:defRPr sz="2400" b="1"/>
            </a:lvl7pPr>
            <a:lvl8pPr marL="4576605" indent="0">
              <a:buNone/>
              <a:defRPr sz="2400" b="1"/>
            </a:lvl8pPr>
            <a:lvl9pPr marL="5230420"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13"/>
            <a:ext cx="4632960" cy="486833"/>
          </a:xfrm>
          <a:prstGeom prst="rect">
            <a:avLst/>
          </a:prstGeom>
        </p:spPr>
        <p:txBody>
          <a:bodyPr vert="horz" lIns="130782" tIns="65253" rIns="130782" bIns="652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13"/>
            <a:ext cx="3413760" cy="486833"/>
          </a:xfrm>
          <a:prstGeom prst="rect">
            <a:avLst/>
          </a:prstGeom>
        </p:spPr>
        <p:txBody>
          <a:bodyPr vert="horz" lIns="130782" tIns="65253" rIns="130782" bIns="652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81085071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13"/>
            <a:ext cx="4632960" cy="486833"/>
          </a:xfrm>
          <a:prstGeom prst="rect">
            <a:avLst/>
          </a:prstGeom>
        </p:spPr>
        <p:txBody>
          <a:bodyPr vert="horz" lIns="130782" tIns="65253" rIns="130782" bIns="65253"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413"/>
            <a:ext cx="3413760" cy="486833"/>
          </a:xfrm>
          <a:prstGeom prst="rect">
            <a:avLst/>
          </a:prstGeom>
        </p:spPr>
        <p:txBody>
          <a:bodyPr vert="horz" lIns="130782" tIns="65253" rIns="130782" bIns="65253"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3811" indent="0">
              <a:buNone/>
              <a:defRPr sz="3000" b="1"/>
            </a:lvl2pPr>
            <a:lvl3pPr marL="1307618" indent="0">
              <a:buNone/>
              <a:defRPr sz="2700" b="1"/>
            </a:lvl3pPr>
            <a:lvl4pPr marL="1961400" indent="0">
              <a:buNone/>
              <a:defRPr sz="2400" b="1"/>
            </a:lvl4pPr>
            <a:lvl5pPr marL="2615217" indent="0">
              <a:buNone/>
              <a:defRPr sz="2400" b="1"/>
            </a:lvl5pPr>
            <a:lvl6pPr marL="3269018" indent="0">
              <a:buNone/>
              <a:defRPr sz="2400" b="1"/>
            </a:lvl6pPr>
            <a:lvl7pPr marL="3922824" indent="0">
              <a:buNone/>
              <a:defRPr sz="2400" b="1"/>
            </a:lvl7pPr>
            <a:lvl8pPr marL="4576605" indent="0">
              <a:buNone/>
              <a:defRPr sz="2400" b="1"/>
            </a:lvl8pPr>
            <a:lvl9pPr marL="5230420"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3811" indent="0">
              <a:buNone/>
              <a:defRPr sz="3000" b="1"/>
            </a:lvl2pPr>
            <a:lvl3pPr marL="1307618" indent="0">
              <a:buNone/>
              <a:defRPr sz="2700" b="1"/>
            </a:lvl3pPr>
            <a:lvl4pPr marL="1961400" indent="0">
              <a:buNone/>
              <a:defRPr sz="2400" b="1"/>
            </a:lvl4pPr>
            <a:lvl5pPr marL="2615217" indent="0">
              <a:buNone/>
              <a:defRPr sz="2400" b="1"/>
            </a:lvl5pPr>
            <a:lvl6pPr marL="3269018" indent="0">
              <a:buNone/>
              <a:defRPr sz="2400" b="1"/>
            </a:lvl6pPr>
            <a:lvl7pPr marL="3922824" indent="0">
              <a:buNone/>
              <a:defRPr sz="2400" b="1"/>
            </a:lvl7pPr>
            <a:lvl8pPr marL="4576605" indent="0">
              <a:buNone/>
              <a:defRPr sz="2400" b="1"/>
            </a:lvl8pPr>
            <a:lvl9pPr marL="5230420"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1426288"/>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922859405"/>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327272026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0246" indent="0">
              <a:buNone/>
              <a:defRPr sz="4200"/>
            </a:lvl2pPr>
            <a:lvl3pPr marL="1300497" indent="0">
              <a:buNone/>
              <a:defRPr sz="3600"/>
            </a:lvl3pPr>
            <a:lvl4pPr marL="1950745" indent="0">
              <a:buNone/>
              <a:defRPr sz="3000"/>
            </a:lvl4pPr>
            <a:lvl5pPr marL="2600988" indent="0">
              <a:buNone/>
              <a:defRPr sz="3000"/>
            </a:lvl5pPr>
            <a:lvl6pPr marL="3251246" indent="0">
              <a:buNone/>
              <a:defRPr sz="3000"/>
            </a:lvl6pPr>
            <a:lvl7pPr marL="3901494" indent="0">
              <a:buNone/>
              <a:defRPr sz="3000"/>
            </a:lvl7pPr>
            <a:lvl8pPr marL="4551720" indent="0">
              <a:buNone/>
              <a:defRPr sz="3000"/>
            </a:lvl8pPr>
            <a:lvl9pPr marL="5201982"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72"/>
            <a:ext cx="4632960" cy="486833"/>
          </a:xfrm>
          <a:prstGeom prst="rect">
            <a:avLst/>
          </a:prstGeom>
        </p:spPr>
        <p:txBody>
          <a:bodyPr vert="horz" lIns="130063" tIns="64875" rIns="130063" bIns="6487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72"/>
            <a:ext cx="3413760" cy="486833"/>
          </a:xfrm>
          <a:prstGeom prst="rect">
            <a:avLst/>
          </a:prstGeom>
        </p:spPr>
        <p:txBody>
          <a:bodyPr vert="horz" lIns="130063" tIns="64875" rIns="130063" bIns="6487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600564092"/>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1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66891"/>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1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834165"/>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3883" indent="0">
              <a:buNone/>
              <a:defRPr sz="4200"/>
            </a:lvl2pPr>
            <a:lvl3pPr marL="1307780" indent="0">
              <a:buNone/>
              <a:defRPr sz="3600"/>
            </a:lvl3pPr>
            <a:lvl4pPr marL="1961651" indent="0">
              <a:buNone/>
              <a:defRPr sz="3000"/>
            </a:lvl4pPr>
            <a:lvl5pPr marL="2615538" indent="0">
              <a:buNone/>
              <a:defRPr sz="3000"/>
            </a:lvl5pPr>
            <a:lvl6pPr marL="3269423" indent="0">
              <a:buNone/>
              <a:defRPr sz="3000"/>
            </a:lvl6pPr>
            <a:lvl7pPr marL="3923307" indent="0">
              <a:buNone/>
              <a:defRPr sz="3000"/>
            </a:lvl7pPr>
            <a:lvl8pPr marL="4577173" indent="0">
              <a:buNone/>
              <a:defRPr sz="3000"/>
            </a:lvl8pPr>
            <a:lvl9pPr marL="5231069"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12"/>
            <a:ext cx="4632960" cy="486833"/>
          </a:xfrm>
          <a:prstGeom prst="rect">
            <a:avLst/>
          </a:prstGeom>
        </p:spPr>
        <p:txBody>
          <a:bodyPr vert="horz" lIns="130798" tIns="65265" rIns="130798" bIns="6526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12"/>
            <a:ext cx="3413760" cy="486833"/>
          </a:xfrm>
          <a:prstGeom prst="rect">
            <a:avLst/>
          </a:prstGeom>
        </p:spPr>
        <p:txBody>
          <a:bodyPr vert="horz" lIns="130798" tIns="65265" rIns="130798" bIns="6526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558360661"/>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7837" indent="-254301" algn="l">
              <a:buFont typeface="Arial Narrow" panose="020B0606020202030204" pitchFamily="34" charset="0"/>
              <a:buChar char="»"/>
              <a:defRPr sz="3300">
                <a:solidFill>
                  <a:schemeClr val="bg1"/>
                </a:solidFill>
              </a:defRPr>
            </a:lvl2pPr>
            <a:lvl3pPr marL="581230" indent="-254301" algn="l">
              <a:buClr>
                <a:schemeClr val="bg1"/>
              </a:buClr>
              <a:buFont typeface="Arial" panose="020B0604020202020204" pitchFamily="34" charset="0"/>
              <a:buChar char="•"/>
              <a:defRPr sz="3300">
                <a:solidFill>
                  <a:schemeClr val="bg1"/>
                </a:solidFill>
              </a:defRPr>
            </a:lvl3pPr>
            <a:lvl4pPr marL="744712" indent="-254301" algn="l">
              <a:buClr>
                <a:srgbClr val="0AAEFA"/>
              </a:buClr>
              <a:buFont typeface="Arial Narrow" panose="020B0606020202030204" pitchFamily="34" charset="0"/>
              <a:buChar char="»"/>
              <a:defRPr sz="3300">
                <a:solidFill>
                  <a:schemeClr val="bg1"/>
                </a:solidFill>
              </a:defRPr>
            </a:lvl4pPr>
            <a:lvl5pPr marL="908186" indent="-254301"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12"/>
            <a:ext cx="4632960" cy="486833"/>
          </a:xfrm>
          <a:prstGeom prst="rect">
            <a:avLst/>
          </a:prstGeom>
        </p:spPr>
        <p:txBody>
          <a:bodyPr vert="horz" lIns="130798" tIns="65265" rIns="130798" bIns="6526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12"/>
            <a:ext cx="3413760" cy="486833"/>
          </a:xfrm>
          <a:prstGeom prst="rect">
            <a:avLst/>
          </a:prstGeom>
        </p:spPr>
        <p:txBody>
          <a:bodyPr vert="horz" lIns="130798" tIns="65265" rIns="130798" bIns="6526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78885580"/>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7837" indent="-254301">
              <a:buFont typeface="Arial Narrow" panose="020B0606020202030204" pitchFamily="34" charset="0"/>
              <a:buChar char="»"/>
              <a:defRPr sz="3300">
                <a:solidFill>
                  <a:schemeClr val="bg1"/>
                </a:solidFill>
              </a:defRPr>
            </a:lvl2pPr>
            <a:lvl3pPr marL="581230" indent="-254301">
              <a:buClr>
                <a:schemeClr val="bg1"/>
              </a:buClr>
              <a:buFont typeface="Arial" panose="020B0604020202020204" pitchFamily="34" charset="0"/>
              <a:buChar char="•"/>
              <a:defRPr sz="3300">
                <a:solidFill>
                  <a:schemeClr val="bg1"/>
                </a:solidFill>
              </a:defRPr>
            </a:lvl3pPr>
            <a:lvl4pPr marL="744712" indent="-254301">
              <a:buClr>
                <a:srgbClr val="0AAEFA"/>
              </a:buClr>
              <a:buFont typeface="Arial Narrow" panose="020B0606020202030204" pitchFamily="34" charset="0"/>
              <a:buChar char="»"/>
              <a:defRPr sz="3300">
                <a:solidFill>
                  <a:schemeClr val="bg1"/>
                </a:solidFill>
              </a:defRPr>
            </a:lvl4pPr>
            <a:lvl5pPr marL="908186" indent="-254301">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12"/>
            <a:ext cx="4632960" cy="486833"/>
          </a:xfrm>
          <a:prstGeom prst="rect">
            <a:avLst/>
          </a:prstGeom>
        </p:spPr>
        <p:txBody>
          <a:bodyPr vert="horz" lIns="130798" tIns="65265" rIns="130798" bIns="6526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12"/>
            <a:ext cx="3413760" cy="486833"/>
          </a:xfrm>
          <a:prstGeom prst="rect">
            <a:avLst/>
          </a:prstGeom>
        </p:spPr>
        <p:txBody>
          <a:bodyPr vert="horz" lIns="130798" tIns="65265" rIns="130798" bIns="6526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7260854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12"/>
            <a:ext cx="4632960" cy="486833"/>
          </a:xfrm>
          <a:prstGeom prst="rect">
            <a:avLst/>
          </a:prstGeom>
        </p:spPr>
        <p:txBody>
          <a:bodyPr vert="horz" lIns="130798" tIns="65265" rIns="130798" bIns="6526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12"/>
            <a:ext cx="3413760" cy="486833"/>
          </a:xfrm>
          <a:prstGeom prst="rect">
            <a:avLst/>
          </a:prstGeom>
        </p:spPr>
        <p:txBody>
          <a:bodyPr vert="horz" lIns="130798" tIns="65265" rIns="130798" bIns="6526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3883" indent="0">
              <a:buNone/>
              <a:defRPr sz="3000" b="1"/>
            </a:lvl2pPr>
            <a:lvl3pPr marL="1307780" indent="0">
              <a:buNone/>
              <a:defRPr sz="2700" b="1"/>
            </a:lvl3pPr>
            <a:lvl4pPr marL="1961651" indent="0">
              <a:buNone/>
              <a:defRPr sz="2400" b="1"/>
            </a:lvl4pPr>
            <a:lvl5pPr marL="2615538" indent="0">
              <a:buNone/>
              <a:defRPr sz="2400" b="1"/>
            </a:lvl5pPr>
            <a:lvl6pPr marL="3269423" indent="0">
              <a:buNone/>
              <a:defRPr sz="2400" b="1"/>
            </a:lvl6pPr>
            <a:lvl7pPr marL="3923307" indent="0">
              <a:buNone/>
              <a:defRPr sz="2400" b="1"/>
            </a:lvl7pPr>
            <a:lvl8pPr marL="4577173" indent="0">
              <a:buNone/>
              <a:defRPr sz="2400" b="1"/>
            </a:lvl8pPr>
            <a:lvl9pPr marL="5231069"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2882484"/>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3883" indent="0">
              <a:buNone/>
              <a:defRPr sz="3000" b="1"/>
            </a:lvl2pPr>
            <a:lvl3pPr marL="1307780" indent="0">
              <a:buNone/>
              <a:defRPr sz="2700" b="1"/>
            </a:lvl3pPr>
            <a:lvl4pPr marL="1961651" indent="0">
              <a:buNone/>
              <a:defRPr sz="2400" b="1"/>
            </a:lvl4pPr>
            <a:lvl5pPr marL="2615538" indent="0">
              <a:buNone/>
              <a:defRPr sz="2400" b="1"/>
            </a:lvl5pPr>
            <a:lvl6pPr marL="3269423" indent="0">
              <a:buNone/>
              <a:defRPr sz="2400" b="1"/>
            </a:lvl6pPr>
            <a:lvl7pPr marL="3923307" indent="0">
              <a:buNone/>
              <a:defRPr sz="2400" b="1"/>
            </a:lvl7pPr>
            <a:lvl8pPr marL="4577173" indent="0">
              <a:buNone/>
              <a:defRPr sz="2400" b="1"/>
            </a:lvl8pPr>
            <a:lvl9pPr marL="5231069"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5668063"/>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4301" indent="-254301">
              <a:defRPr sz="3600"/>
            </a:lvl1pPr>
            <a:lvl2pPr marL="417837" indent="-254301">
              <a:buSzPct val="100000"/>
              <a:defRPr sz="3300"/>
            </a:lvl2pPr>
            <a:lvl3pPr marL="581230" indent="-254301">
              <a:defRPr sz="3300"/>
            </a:lvl3pPr>
            <a:lvl4pPr marL="744712" indent="-254301">
              <a:buSzPct val="100000"/>
              <a:buFont typeface="Arial Narrow" panose="020B0606020202030204" pitchFamily="34" charset="0"/>
              <a:buChar char="»"/>
              <a:defRPr sz="3300"/>
            </a:lvl4pPr>
            <a:lvl5pPr marL="908186" indent="-254301">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4301" indent="-254301">
              <a:defRPr sz="3600"/>
            </a:lvl1pPr>
            <a:lvl2pPr marL="417837" indent="-254301">
              <a:buSzPct val="100000"/>
              <a:defRPr sz="3300"/>
            </a:lvl2pPr>
            <a:lvl3pPr marL="581230" indent="-254301">
              <a:defRPr sz="3300"/>
            </a:lvl3pPr>
            <a:lvl4pPr marL="744712" indent="-254301">
              <a:buSzPct val="100000"/>
              <a:buFont typeface="Arial Narrow" panose="020B0606020202030204" pitchFamily="34" charset="0"/>
              <a:buChar char="»"/>
              <a:defRPr sz="3300"/>
            </a:lvl4pPr>
            <a:lvl5pPr marL="908186" indent="-254301">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12"/>
            <a:ext cx="4632960" cy="486833"/>
          </a:xfrm>
          <a:prstGeom prst="rect">
            <a:avLst/>
          </a:prstGeom>
        </p:spPr>
        <p:txBody>
          <a:bodyPr vert="horz" lIns="130798" tIns="65265" rIns="130798" bIns="6526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12"/>
            <a:ext cx="3413760" cy="486833"/>
          </a:xfrm>
          <a:prstGeom prst="rect">
            <a:avLst/>
          </a:prstGeom>
        </p:spPr>
        <p:txBody>
          <a:bodyPr vert="horz" lIns="130798" tIns="65265" rIns="130798" bIns="6526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284711603"/>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12"/>
            <a:ext cx="4632960" cy="486833"/>
          </a:xfrm>
          <a:prstGeom prst="rect">
            <a:avLst/>
          </a:prstGeom>
        </p:spPr>
        <p:txBody>
          <a:bodyPr vert="horz" lIns="130798" tIns="65265" rIns="130798" bIns="6526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12"/>
            <a:ext cx="3413760" cy="486833"/>
          </a:xfrm>
          <a:prstGeom prst="rect">
            <a:avLst/>
          </a:prstGeom>
        </p:spPr>
        <p:txBody>
          <a:bodyPr vert="horz" lIns="130798" tIns="65265" rIns="130798" bIns="6526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4301" indent="-254301">
              <a:defRPr sz="3600"/>
            </a:lvl1pPr>
            <a:lvl2pPr marL="417837" indent="-254301">
              <a:buSzPct val="100000"/>
              <a:defRPr sz="3300"/>
            </a:lvl2pPr>
            <a:lvl3pPr marL="581230" indent="-254301">
              <a:defRPr sz="3300"/>
            </a:lvl3pPr>
            <a:lvl4pPr marL="744712" indent="-254301">
              <a:buSzPct val="100000"/>
              <a:buFont typeface="Arial Narrow" panose="020B0606020202030204" pitchFamily="34" charset="0"/>
              <a:buChar char="»"/>
              <a:defRPr sz="3300"/>
            </a:lvl4pPr>
            <a:lvl5pPr marL="908186" indent="-254301">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4301" indent="-254301">
              <a:defRPr sz="3600"/>
            </a:lvl1pPr>
            <a:lvl2pPr marL="417837" indent="-254301">
              <a:buSzPct val="100000"/>
              <a:defRPr sz="3300"/>
            </a:lvl2pPr>
            <a:lvl3pPr marL="581230" indent="-254301">
              <a:defRPr sz="3300"/>
            </a:lvl3pPr>
            <a:lvl4pPr marL="744712" indent="-254301">
              <a:buSzPct val="100000"/>
              <a:buFont typeface="Arial Narrow" panose="020B0606020202030204" pitchFamily="34" charset="0"/>
              <a:buChar char="»"/>
              <a:defRPr sz="3300"/>
            </a:lvl4pPr>
            <a:lvl5pPr marL="908186" indent="-254301">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01495652"/>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3883" indent="0">
              <a:buNone/>
              <a:defRPr sz="3000" b="1"/>
            </a:lvl2pPr>
            <a:lvl3pPr marL="1307780" indent="0">
              <a:buNone/>
              <a:defRPr sz="2700" b="1"/>
            </a:lvl3pPr>
            <a:lvl4pPr marL="1961651" indent="0">
              <a:buNone/>
              <a:defRPr sz="2400" b="1"/>
            </a:lvl4pPr>
            <a:lvl5pPr marL="2615538" indent="0">
              <a:buNone/>
              <a:defRPr sz="2400" b="1"/>
            </a:lvl5pPr>
            <a:lvl6pPr marL="3269423" indent="0">
              <a:buNone/>
              <a:defRPr sz="2400" b="1"/>
            </a:lvl6pPr>
            <a:lvl7pPr marL="3923307" indent="0">
              <a:buNone/>
              <a:defRPr sz="2400" b="1"/>
            </a:lvl7pPr>
            <a:lvl8pPr marL="4577173" indent="0">
              <a:buNone/>
              <a:defRPr sz="2400" b="1"/>
            </a:lvl8pPr>
            <a:lvl9pPr marL="5231069"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3883" indent="0">
              <a:buNone/>
              <a:defRPr sz="3000" b="1"/>
            </a:lvl2pPr>
            <a:lvl3pPr marL="1307780" indent="0">
              <a:buNone/>
              <a:defRPr sz="2700" b="1"/>
            </a:lvl3pPr>
            <a:lvl4pPr marL="1961651" indent="0">
              <a:buNone/>
              <a:defRPr sz="2400" b="1"/>
            </a:lvl4pPr>
            <a:lvl5pPr marL="2615538" indent="0">
              <a:buNone/>
              <a:defRPr sz="2400" b="1"/>
            </a:lvl5pPr>
            <a:lvl6pPr marL="3269423" indent="0">
              <a:buNone/>
              <a:defRPr sz="2400" b="1"/>
            </a:lvl6pPr>
            <a:lvl7pPr marL="3923307" indent="0">
              <a:buNone/>
              <a:defRPr sz="2400" b="1"/>
            </a:lvl7pPr>
            <a:lvl8pPr marL="4577173" indent="0">
              <a:buNone/>
              <a:defRPr sz="2400" b="1"/>
            </a:lvl8pPr>
            <a:lvl9pPr marL="5231069"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12"/>
            <a:ext cx="4632960" cy="486833"/>
          </a:xfrm>
          <a:prstGeom prst="rect">
            <a:avLst/>
          </a:prstGeom>
        </p:spPr>
        <p:txBody>
          <a:bodyPr vert="horz" lIns="130798" tIns="65265" rIns="130798" bIns="6526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12"/>
            <a:ext cx="3413760" cy="486833"/>
          </a:xfrm>
          <a:prstGeom prst="rect">
            <a:avLst/>
          </a:prstGeom>
        </p:spPr>
        <p:txBody>
          <a:bodyPr vert="horz" lIns="130798" tIns="65265" rIns="130798" bIns="6526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8919316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200">
                <a:solidFill>
                  <a:schemeClr val="bg1"/>
                </a:solidFill>
              </a:defRPr>
            </a:lvl1pPr>
            <a:lvl2pPr marL="583400" indent="0">
              <a:buNone/>
              <a:defRPr sz="3700"/>
            </a:lvl2pPr>
            <a:lvl3pPr marL="1166811" indent="0">
              <a:buNone/>
              <a:defRPr sz="3300"/>
            </a:lvl3pPr>
            <a:lvl4pPr marL="1750210" indent="0">
              <a:buNone/>
              <a:defRPr sz="2700"/>
            </a:lvl4pPr>
            <a:lvl5pPr marL="2333611" indent="0">
              <a:buNone/>
              <a:defRPr sz="2700"/>
            </a:lvl5pPr>
            <a:lvl6pPr marL="2917011" indent="0">
              <a:buNone/>
              <a:defRPr sz="2700"/>
            </a:lvl6pPr>
            <a:lvl7pPr marL="3500412" indent="0">
              <a:buNone/>
              <a:defRPr sz="2700"/>
            </a:lvl7pPr>
            <a:lvl8pPr marL="4083818" indent="0">
              <a:buNone/>
              <a:defRPr sz="2700"/>
            </a:lvl8pPr>
            <a:lvl9pPr marL="4667221" indent="0">
              <a:buNone/>
              <a:defRPr sz="27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78097552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5497" indent="-252897" algn="l">
              <a:buFont typeface="Arial Narrow" panose="020B0606020202030204" pitchFamily="34" charset="0"/>
              <a:buChar char="»"/>
              <a:defRPr sz="3300">
                <a:solidFill>
                  <a:schemeClr val="bg1"/>
                </a:solidFill>
              </a:defRPr>
            </a:lvl2pPr>
            <a:lvl3pPr marL="578000" indent="-252897" algn="l">
              <a:buClr>
                <a:schemeClr val="bg1"/>
              </a:buClr>
              <a:buFont typeface="Arial" panose="020B0604020202020204" pitchFamily="34" charset="0"/>
              <a:buChar char="•"/>
              <a:defRPr sz="3300">
                <a:solidFill>
                  <a:schemeClr val="bg1"/>
                </a:solidFill>
              </a:defRPr>
            </a:lvl3pPr>
            <a:lvl4pPr marL="740568" indent="-252897" algn="l">
              <a:buClr>
                <a:srgbClr val="0AAEFA"/>
              </a:buClr>
              <a:buFont typeface="Arial Narrow" panose="020B0606020202030204" pitchFamily="34" charset="0"/>
              <a:buChar char="»"/>
              <a:defRPr sz="3300">
                <a:solidFill>
                  <a:schemeClr val="bg1"/>
                </a:solidFill>
              </a:defRPr>
            </a:lvl4pPr>
            <a:lvl5pPr marL="903121" indent="-252897"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72"/>
            <a:ext cx="4632960" cy="486833"/>
          </a:xfrm>
          <a:prstGeom prst="rect">
            <a:avLst/>
          </a:prstGeom>
        </p:spPr>
        <p:txBody>
          <a:bodyPr vert="horz" lIns="130063" tIns="64875" rIns="130063" bIns="6487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72"/>
            <a:ext cx="3413760" cy="486833"/>
          </a:xfrm>
          <a:prstGeom prst="rect">
            <a:avLst/>
          </a:prstGeom>
        </p:spPr>
        <p:txBody>
          <a:bodyPr vert="horz" lIns="130063" tIns="64875" rIns="130063" bIns="6487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8963846"/>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12"/>
            <a:ext cx="4632960" cy="486833"/>
          </a:xfrm>
          <a:prstGeom prst="rect">
            <a:avLst/>
          </a:prstGeom>
        </p:spPr>
        <p:txBody>
          <a:bodyPr vert="horz" lIns="130798" tIns="65265" rIns="130798" bIns="65265"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www.hsr.ca.gov</a:t>
            </a:r>
            <a:endParaRPr lang="en-US" dirty="0"/>
          </a:p>
        </p:txBody>
      </p:sp>
      <p:sp>
        <p:nvSpPr>
          <p:cNvPr id="6" name="Slide Number Placeholder 5"/>
          <p:cNvSpPr txBox="1">
            <a:spLocks/>
          </p:cNvSpPr>
          <p:nvPr userDrawn="1"/>
        </p:nvSpPr>
        <p:spPr>
          <a:xfrm>
            <a:off x="10728960" y="8636412"/>
            <a:ext cx="3413760" cy="486833"/>
          </a:xfrm>
          <a:prstGeom prst="rect">
            <a:avLst/>
          </a:prstGeom>
        </p:spPr>
        <p:txBody>
          <a:bodyPr vert="horz" lIns="130798" tIns="65265" rIns="130798" bIns="65265"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3883" indent="0">
              <a:buNone/>
              <a:defRPr sz="3000" b="1"/>
            </a:lvl2pPr>
            <a:lvl3pPr marL="1307780" indent="0">
              <a:buNone/>
              <a:defRPr sz="2700" b="1"/>
            </a:lvl3pPr>
            <a:lvl4pPr marL="1961651" indent="0">
              <a:buNone/>
              <a:defRPr sz="2400" b="1"/>
            </a:lvl4pPr>
            <a:lvl5pPr marL="2615538" indent="0">
              <a:buNone/>
              <a:defRPr sz="2400" b="1"/>
            </a:lvl5pPr>
            <a:lvl6pPr marL="3269423" indent="0">
              <a:buNone/>
              <a:defRPr sz="2400" b="1"/>
            </a:lvl6pPr>
            <a:lvl7pPr marL="3923307" indent="0">
              <a:buNone/>
              <a:defRPr sz="2400" b="1"/>
            </a:lvl7pPr>
            <a:lvl8pPr marL="4577173" indent="0">
              <a:buNone/>
              <a:defRPr sz="2400" b="1"/>
            </a:lvl8pPr>
            <a:lvl9pPr marL="5231069"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3883" indent="0">
              <a:buNone/>
              <a:defRPr sz="3000" b="1"/>
            </a:lvl2pPr>
            <a:lvl3pPr marL="1307780" indent="0">
              <a:buNone/>
              <a:defRPr sz="2700" b="1"/>
            </a:lvl3pPr>
            <a:lvl4pPr marL="1961651" indent="0">
              <a:buNone/>
              <a:defRPr sz="2400" b="1"/>
            </a:lvl4pPr>
            <a:lvl5pPr marL="2615538" indent="0">
              <a:buNone/>
              <a:defRPr sz="2400" b="1"/>
            </a:lvl5pPr>
            <a:lvl6pPr marL="3269423" indent="0">
              <a:buNone/>
              <a:defRPr sz="2400" b="1"/>
            </a:lvl6pPr>
            <a:lvl7pPr marL="3923307" indent="0">
              <a:buNone/>
              <a:defRPr sz="2400" b="1"/>
            </a:lvl7pPr>
            <a:lvl8pPr marL="4577173" indent="0">
              <a:buNone/>
              <a:defRPr sz="2400" b="1"/>
            </a:lvl8pPr>
            <a:lvl9pPr marL="5231069"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1289700"/>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2897048610"/>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PPT Name</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Name, Title</a:t>
            </a:r>
          </a:p>
          <a:p>
            <a:r>
              <a:rPr lang="en-US" sz="2700" b="1" dirty="0" smtClean="0">
                <a:latin typeface="Arial Narrow" pitchFamily="34" charset="0"/>
                <a:cs typeface="Mangal" pitchFamily="18" charset="0"/>
              </a:rPr>
              <a:t>Event Name</a:t>
            </a:r>
          </a:p>
          <a:p>
            <a:r>
              <a:rPr lang="en-US" sz="2700" b="1" dirty="0" smtClean="0">
                <a:latin typeface="Arial Narrow" pitchFamily="34" charset="0"/>
                <a:cs typeface="Mangal" pitchFamily="18" charset="0"/>
              </a:rPr>
              <a:t>Day, Month Date, Year</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81"/>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738518"/>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From Vision To Reality</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Scott Jarvis, Assistant Chief Program Manager</a:t>
            </a:r>
          </a:p>
          <a:p>
            <a:r>
              <a:rPr lang="en-US" sz="2700" b="1" dirty="0" smtClean="0">
                <a:latin typeface="Arial Narrow" pitchFamily="34" charset="0"/>
                <a:cs typeface="Mangal" pitchFamily="18" charset="0"/>
              </a:rPr>
              <a:t>Survey RFQ Pre-Bid Conference</a:t>
            </a:r>
          </a:p>
          <a:p>
            <a:r>
              <a:rPr lang="en-US" sz="2700" b="1" dirty="0" smtClean="0">
                <a:latin typeface="Arial Narrow" pitchFamily="34" charset="0"/>
                <a:cs typeface="Mangal" pitchFamily="18" charset="0"/>
              </a:rPr>
              <a:t>Wednesday, July 24, 2013</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81"/>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59376"/>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200">
                <a:solidFill>
                  <a:schemeClr val="bg1"/>
                </a:solidFill>
              </a:defRPr>
            </a:lvl1pPr>
            <a:lvl2pPr marL="588489" indent="0">
              <a:buNone/>
              <a:defRPr sz="3700"/>
            </a:lvl2pPr>
            <a:lvl3pPr marL="1176969" indent="0">
              <a:buNone/>
              <a:defRPr sz="3300"/>
            </a:lvl3pPr>
            <a:lvl4pPr marL="1765447" indent="0">
              <a:buNone/>
              <a:defRPr sz="2700"/>
            </a:lvl4pPr>
            <a:lvl5pPr marL="2353936" indent="0">
              <a:buNone/>
              <a:defRPr sz="2700"/>
            </a:lvl5pPr>
            <a:lvl6pPr marL="2942423" indent="0">
              <a:buNone/>
              <a:defRPr sz="2700"/>
            </a:lvl6pPr>
            <a:lvl7pPr marL="3530903" indent="0">
              <a:buNone/>
              <a:defRPr sz="2700"/>
            </a:lvl7pPr>
            <a:lvl8pPr marL="4119396" indent="0">
              <a:buNone/>
              <a:defRPr sz="2700"/>
            </a:lvl8pPr>
            <a:lvl9pPr marL="4707880" indent="0">
              <a:buNone/>
              <a:defRPr sz="27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381"/>
            <a:ext cx="4632960" cy="486833"/>
          </a:xfrm>
          <a:prstGeom prst="rect">
            <a:avLst/>
          </a:prstGeom>
        </p:spPr>
        <p:txBody>
          <a:bodyPr vert="horz" lIns="88178" tIns="44076" rIns="88178" bIns="4407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381"/>
            <a:ext cx="3413760" cy="486833"/>
          </a:xfrm>
          <a:prstGeom prst="rect">
            <a:avLst/>
          </a:prstGeom>
        </p:spPr>
        <p:txBody>
          <a:bodyPr vert="horz" lIns="88178" tIns="44076" rIns="88178" bIns="4407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614729652"/>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375988" indent="-228882" algn="l">
              <a:buFont typeface="Arial Narrow" panose="020B0606020202030204" pitchFamily="34" charset="0"/>
              <a:buChar char="»"/>
              <a:defRPr sz="3000">
                <a:solidFill>
                  <a:schemeClr val="bg1"/>
                </a:solidFill>
              </a:defRPr>
            </a:lvl2pPr>
            <a:lvl3pPr marL="523087" indent="-228882" algn="l">
              <a:buClr>
                <a:schemeClr val="bg1"/>
              </a:buClr>
              <a:buFont typeface="Arial" panose="020B0604020202020204" pitchFamily="34" charset="0"/>
              <a:buChar char="•"/>
              <a:defRPr sz="3000">
                <a:solidFill>
                  <a:schemeClr val="bg1"/>
                </a:solidFill>
              </a:defRPr>
            </a:lvl3pPr>
            <a:lvl4pPr marL="670222" indent="-228882" algn="l">
              <a:buClr>
                <a:srgbClr val="0AAEFA"/>
              </a:buClr>
              <a:buFont typeface="Arial Narrow" panose="020B0606020202030204" pitchFamily="34" charset="0"/>
              <a:buChar char="»"/>
              <a:defRPr sz="3000">
                <a:solidFill>
                  <a:schemeClr val="bg1"/>
                </a:solidFill>
              </a:defRPr>
            </a:lvl4pPr>
            <a:lvl5pPr marL="817352" indent="-228882" algn="l">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81"/>
            <a:ext cx="4632960" cy="486833"/>
          </a:xfrm>
          <a:prstGeom prst="rect">
            <a:avLst/>
          </a:prstGeom>
        </p:spPr>
        <p:txBody>
          <a:bodyPr vert="horz" lIns="88178" tIns="44076" rIns="88178" bIns="4407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81"/>
            <a:ext cx="3413760" cy="486833"/>
          </a:xfrm>
          <a:prstGeom prst="rect">
            <a:avLst/>
          </a:prstGeom>
        </p:spPr>
        <p:txBody>
          <a:bodyPr vert="horz" lIns="88178" tIns="44076" rIns="88178" bIns="4407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967936"/>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7"/>
            <a:ext cx="13533120" cy="6034617"/>
          </a:xfrm>
        </p:spPr>
        <p:txBody>
          <a:bodyPr/>
          <a:lstStyle>
            <a:lvl1pPr>
              <a:defRPr>
                <a:solidFill>
                  <a:schemeClr val="bg1"/>
                </a:solidFill>
              </a:defRPr>
            </a:lvl1pPr>
            <a:lvl2pPr marL="375988" indent="-228882">
              <a:buFont typeface="Arial Narrow" panose="020B0606020202030204" pitchFamily="34" charset="0"/>
              <a:buChar char="»"/>
              <a:defRPr sz="3000">
                <a:solidFill>
                  <a:schemeClr val="bg1"/>
                </a:solidFill>
              </a:defRPr>
            </a:lvl2pPr>
            <a:lvl3pPr marL="523087" indent="-228882">
              <a:buClr>
                <a:schemeClr val="bg1"/>
              </a:buClr>
              <a:buFont typeface="Arial" panose="020B0604020202020204" pitchFamily="34" charset="0"/>
              <a:buChar char="•"/>
              <a:defRPr sz="3000">
                <a:solidFill>
                  <a:schemeClr val="bg1"/>
                </a:solidFill>
              </a:defRPr>
            </a:lvl3pPr>
            <a:lvl4pPr marL="670222" indent="-228882">
              <a:buClr>
                <a:srgbClr val="0AAEFA"/>
              </a:buClr>
              <a:buFont typeface="Arial Narrow" panose="020B0606020202030204" pitchFamily="34" charset="0"/>
              <a:buChar char="»"/>
              <a:defRPr sz="3000">
                <a:solidFill>
                  <a:schemeClr val="bg1"/>
                </a:solidFill>
              </a:defRPr>
            </a:lvl4pPr>
            <a:lvl5pPr marL="817352" indent="-228882">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81"/>
            <a:ext cx="4632960" cy="486833"/>
          </a:xfrm>
          <a:prstGeom prst="rect">
            <a:avLst/>
          </a:prstGeom>
        </p:spPr>
        <p:txBody>
          <a:bodyPr vert="horz" lIns="88178" tIns="44076" rIns="88178" bIns="4407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81"/>
            <a:ext cx="3413760" cy="486833"/>
          </a:xfrm>
          <a:prstGeom prst="rect">
            <a:avLst/>
          </a:prstGeom>
        </p:spPr>
        <p:txBody>
          <a:bodyPr vert="horz" lIns="88178" tIns="44076" rIns="88178" bIns="4407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808205588"/>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81"/>
            <a:ext cx="4632960" cy="486833"/>
          </a:xfrm>
          <a:prstGeom prst="rect">
            <a:avLst/>
          </a:prstGeom>
        </p:spPr>
        <p:txBody>
          <a:bodyPr vert="horz" lIns="88178" tIns="44076" rIns="88178" bIns="4407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81"/>
            <a:ext cx="3413760" cy="486833"/>
          </a:xfrm>
          <a:prstGeom prst="rect">
            <a:avLst/>
          </a:prstGeom>
        </p:spPr>
        <p:txBody>
          <a:bodyPr vert="horz" lIns="88178" tIns="44076" rIns="88178" bIns="4407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000" b="1"/>
            </a:lvl1pPr>
            <a:lvl2pPr marL="588489" indent="0">
              <a:buNone/>
              <a:defRPr sz="2700" b="1"/>
            </a:lvl2pPr>
            <a:lvl3pPr marL="1176969" indent="0">
              <a:buNone/>
              <a:defRPr sz="2400" b="1"/>
            </a:lvl3pPr>
            <a:lvl4pPr marL="1765447" indent="0">
              <a:buNone/>
              <a:defRPr sz="2100" b="1"/>
            </a:lvl4pPr>
            <a:lvl5pPr marL="2353936" indent="0">
              <a:buNone/>
              <a:defRPr sz="2100" b="1"/>
            </a:lvl5pPr>
            <a:lvl6pPr marL="2942423" indent="0">
              <a:buNone/>
              <a:defRPr sz="2100" b="1"/>
            </a:lvl6pPr>
            <a:lvl7pPr marL="3530903" indent="0">
              <a:buNone/>
              <a:defRPr sz="2100" b="1"/>
            </a:lvl7pPr>
            <a:lvl8pPr marL="4119396" indent="0">
              <a:buNone/>
              <a:defRPr sz="2100" b="1"/>
            </a:lvl8pPr>
            <a:lvl9pPr marL="4707880" indent="0">
              <a:buNone/>
              <a:defRPr sz="21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735401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000" b="1"/>
            </a:lvl1pPr>
            <a:lvl2pPr marL="588489" indent="0">
              <a:buNone/>
              <a:defRPr sz="2700" b="1"/>
            </a:lvl2pPr>
            <a:lvl3pPr marL="1176969" indent="0">
              <a:buNone/>
              <a:defRPr sz="2400" b="1"/>
            </a:lvl3pPr>
            <a:lvl4pPr marL="1765447" indent="0">
              <a:buNone/>
              <a:defRPr sz="2100" b="1"/>
            </a:lvl4pPr>
            <a:lvl5pPr marL="2353936" indent="0">
              <a:buNone/>
              <a:defRPr sz="2100" b="1"/>
            </a:lvl5pPr>
            <a:lvl6pPr marL="2942423" indent="0">
              <a:buNone/>
              <a:defRPr sz="2100" b="1"/>
            </a:lvl6pPr>
            <a:lvl7pPr marL="3530903" indent="0">
              <a:buNone/>
              <a:defRPr sz="2100" b="1"/>
            </a:lvl7pPr>
            <a:lvl8pPr marL="4119396" indent="0">
              <a:buNone/>
              <a:defRPr sz="2100" b="1"/>
            </a:lvl8pPr>
            <a:lvl9pPr marL="4707880" indent="0">
              <a:buNone/>
              <a:defRPr sz="21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6088531"/>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28882" indent="-228882">
              <a:defRPr sz="3300"/>
            </a:lvl1pPr>
            <a:lvl2pPr marL="375988" indent="-228882">
              <a:buSzPct val="100000"/>
              <a:defRPr sz="3000"/>
            </a:lvl2pPr>
            <a:lvl3pPr marL="523087" indent="-228882">
              <a:defRPr sz="3000"/>
            </a:lvl3pPr>
            <a:lvl4pPr marL="670222" indent="-228882">
              <a:buSzPct val="100000"/>
              <a:buFont typeface="Arial Narrow" panose="020B0606020202030204" pitchFamily="34" charset="0"/>
              <a:buChar char="»"/>
              <a:defRPr sz="3000"/>
            </a:lvl4pPr>
            <a:lvl5pPr marL="817352" indent="-228882">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28882" indent="-228882">
              <a:defRPr sz="3300"/>
            </a:lvl1pPr>
            <a:lvl2pPr marL="375988" indent="-228882">
              <a:buSzPct val="100000"/>
              <a:defRPr sz="3000"/>
            </a:lvl2pPr>
            <a:lvl3pPr marL="523087" indent="-228882">
              <a:defRPr sz="3000"/>
            </a:lvl3pPr>
            <a:lvl4pPr marL="670222" indent="-228882">
              <a:buSzPct val="100000"/>
              <a:buFont typeface="Arial Narrow" panose="020B0606020202030204" pitchFamily="34" charset="0"/>
              <a:buChar char="»"/>
              <a:defRPr sz="3000"/>
            </a:lvl4pPr>
            <a:lvl5pPr marL="817352" indent="-228882">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381"/>
            <a:ext cx="4632960" cy="486833"/>
          </a:xfrm>
          <a:prstGeom prst="rect">
            <a:avLst/>
          </a:prstGeom>
        </p:spPr>
        <p:txBody>
          <a:bodyPr vert="horz" lIns="88178" tIns="44076" rIns="88178" bIns="4407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81"/>
            <a:ext cx="3413760" cy="486833"/>
          </a:xfrm>
          <a:prstGeom prst="rect">
            <a:avLst/>
          </a:prstGeom>
        </p:spPr>
        <p:txBody>
          <a:bodyPr vert="horz" lIns="88178" tIns="44076" rIns="88178" bIns="4407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15306758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5497" indent="-252897">
              <a:buFont typeface="Arial Narrow" panose="020B0606020202030204" pitchFamily="34" charset="0"/>
              <a:buChar char="»"/>
              <a:defRPr sz="3300">
                <a:solidFill>
                  <a:schemeClr val="bg1"/>
                </a:solidFill>
              </a:defRPr>
            </a:lvl2pPr>
            <a:lvl3pPr marL="578000" indent="-252897">
              <a:buClr>
                <a:schemeClr val="bg1"/>
              </a:buClr>
              <a:buFont typeface="Arial" panose="020B0604020202020204" pitchFamily="34" charset="0"/>
              <a:buChar char="•"/>
              <a:defRPr sz="3300">
                <a:solidFill>
                  <a:schemeClr val="bg1"/>
                </a:solidFill>
              </a:defRPr>
            </a:lvl3pPr>
            <a:lvl4pPr marL="740568" indent="-252897">
              <a:buClr>
                <a:srgbClr val="0AAEFA"/>
              </a:buClr>
              <a:buFont typeface="Arial Narrow" panose="020B0606020202030204" pitchFamily="34" charset="0"/>
              <a:buChar char="»"/>
              <a:defRPr sz="3300">
                <a:solidFill>
                  <a:schemeClr val="bg1"/>
                </a:solidFill>
              </a:defRPr>
            </a:lvl4pPr>
            <a:lvl5pPr marL="903121" indent="-252897">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72"/>
            <a:ext cx="4632960" cy="486833"/>
          </a:xfrm>
          <a:prstGeom prst="rect">
            <a:avLst/>
          </a:prstGeom>
        </p:spPr>
        <p:txBody>
          <a:bodyPr vert="horz" lIns="130063" tIns="64875" rIns="130063" bIns="6487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72"/>
            <a:ext cx="3413760" cy="486833"/>
          </a:xfrm>
          <a:prstGeom prst="rect">
            <a:avLst/>
          </a:prstGeom>
        </p:spPr>
        <p:txBody>
          <a:bodyPr vert="horz" lIns="130063" tIns="64875" rIns="130063" bIns="6487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812446702"/>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381"/>
            <a:ext cx="4632960" cy="486833"/>
          </a:xfrm>
          <a:prstGeom prst="rect">
            <a:avLst/>
          </a:prstGeom>
        </p:spPr>
        <p:txBody>
          <a:bodyPr vert="horz" lIns="88178" tIns="44076" rIns="88178" bIns="4407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81"/>
            <a:ext cx="3413760" cy="486833"/>
          </a:xfrm>
          <a:prstGeom prst="rect">
            <a:avLst/>
          </a:prstGeom>
        </p:spPr>
        <p:txBody>
          <a:bodyPr vert="horz" lIns="88178" tIns="44076" rIns="88178" bIns="4407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28882" indent="-228882">
              <a:defRPr sz="3300"/>
            </a:lvl1pPr>
            <a:lvl2pPr marL="375988" indent="-228882">
              <a:buSzPct val="100000"/>
              <a:defRPr sz="3000"/>
            </a:lvl2pPr>
            <a:lvl3pPr marL="523087" indent="-228882">
              <a:defRPr sz="3000"/>
            </a:lvl3pPr>
            <a:lvl4pPr marL="670222" indent="-228882">
              <a:buSzPct val="100000"/>
              <a:buFont typeface="Arial Narrow" panose="020B0606020202030204" pitchFamily="34" charset="0"/>
              <a:buChar char="»"/>
              <a:defRPr sz="3000"/>
            </a:lvl4pPr>
            <a:lvl5pPr marL="817352" indent="-228882">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28882" indent="-228882">
              <a:defRPr sz="3300"/>
            </a:lvl1pPr>
            <a:lvl2pPr marL="375988" indent="-228882">
              <a:buSzPct val="100000"/>
              <a:defRPr sz="3000"/>
            </a:lvl2pPr>
            <a:lvl3pPr marL="523087" indent="-228882">
              <a:defRPr sz="3000"/>
            </a:lvl3pPr>
            <a:lvl4pPr marL="670222" indent="-228882">
              <a:buSzPct val="100000"/>
              <a:buFont typeface="Arial Narrow" panose="020B0606020202030204" pitchFamily="34" charset="0"/>
              <a:buChar char="»"/>
              <a:defRPr sz="3000"/>
            </a:lvl4pPr>
            <a:lvl5pPr marL="817352" indent="-228882">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48216684"/>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400" b="1"/>
            </a:lvl1pPr>
            <a:lvl2pPr marL="588489" indent="0">
              <a:buNone/>
              <a:defRPr sz="2700" b="1"/>
            </a:lvl2pPr>
            <a:lvl3pPr marL="1176969" indent="0">
              <a:buNone/>
              <a:defRPr sz="2400" b="1"/>
            </a:lvl3pPr>
            <a:lvl4pPr marL="1765447" indent="0">
              <a:buNone/>
              <a:defRPr sz="2100" b="1"/>
            </a:lvl4pPr>
            <a:lvl5pPr marL="2353936" indent="0">
              <a:buNone/>
              <a:defRPr sz="2100" b="1"/>
            </a:lvl5pPr>
            <a:lvl6pPr marL="2942423" indent="0">
              <a:buNone/>
              <a:defRPr sz="2100" b="1"/>
            </a:lvl6pPr>
            <a:lvl7pPr marL="3530903" indent="0">
              <a:buNone/>
              <a:defRPr sz="2100" b="1"/>
            </a:lvl7pPr>
            <a:lvl8pPr marL="4119396" indent="0">
              <a:buNone/>
              <a:defRPr sz="2100" b="1"/>
            </a:lvl8pPr>
            <a:lvl9pPr marL="4707880" indent="0">
              <a:buNone/>
              <a:defRPr sz="21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400" b="1"/>
            </a:lvl1pPr>
            <a:lvl2pPr marL="588489" indent="0">
              <a:buNone/>
              <a:defRPr sz="2700" b="1"/>
            </a:lvl2pPr>
            <a:lvl3pPr marL="1176969" indent="0">
              <a:buNone/>
              <a:defRPr sz="2400" b="1"/>
            </a:lvl3pPr>
            <a:lvl4pPr marL="1765447" indent="0">
              <a:buNone/>
              <a:defRPr sz="2100" b="1"/>
            </a:lvl4pPr>
            <a:lvl5pPr marL="2353936" indent="0">
              <a:buNone/>
              <a:defRPr sz="2100" b="1"/>
            </a:lvl5pPr>
            <a:lvl6pPr marL="2942423" indent="0">
              <a:buNone/>
              <a:defRPr sz="2100" b="1"/>
            </a:lvl6pPr>
            <a:lvl7pPr marL="3530903" indent="0">
              <a:buNone/>
              <a:defRPr sz="2100" b="1"/>
            </a:lvl7pPr>
            <a:lvl8pPr marL="4119396" indent="0">
              <a:buNone/>
              <a:defRPr sz="2100" b="1"/>
            </a:lvl8pPr>
            <a:lvl9pPr marL="4707880" indent="0">
              <a:buNone/>
              <a:defRPr sz="21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381"/>
            <a:ext cx="4632960" cy="486833"/>
          </a:xfrm>
          <a:prstGeom prst="rect">
            <a:avLst/>
          </a:prstGeom>
        </p:spPr>
        <p:txBody>
          <a:bodyPr vert="horz" lIns="88178" tIns="44076" rIns="88178" bIns="4407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381"/>
            <a:ext cx="3413760" cy="486833"/>
          </a:xfrm>
          <a:prstGeom prst="rect">
            <a:avLst/>
          </a:prstGeom>
        </p:spPr>
        <p:txBody>
          <a:bodyPr vert="horz" lIns="88178" tIns="44076" rIns="88178" bIns="4407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057028385"/>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381"/>
            <a:ext cx="4632960" cy="486833"/>
          </a:xfrm>
          <a:prstGeom prst="rect">
            <a:avLst/>
          </a:prstGeom>
        </p:spPr>
        <p:txBody>
          <a:bodyPr vert="horz" lIns="117697" tIns="58850" rIns="117697" bIns="58850"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www.hsr.ca.gov</a:t>
            </a:r>
            <a:endParaRPr lang="en-US" sz="1600" dirty="0"/>
          </a:p>
        </p:txBody>
      </p:sp>
      <p:sp>
        <p:nvSpPr>
          <p:cNvPr id="6" name="Slide Number Placeholder 5"/>
          <p:cNvSpPr txBox="1">
            <a:spLocks/>
          </p:cNvSpPr>
          <p:nvPr userDrawn="1"/>
        </p:nvSpPr>
        <p:spPr>
          <a:xfrm>
            <a:off x="10728960" y="8636381"/>
            <a:ext cx="3413760" cy="486833"/>
          </a:xfrm>
          <a:prstGeom prst="rect">
            <a:avLst/>
          </a:prstGeom>
        </p:spPr>
        <p:txBody>
          <a:bodyPr vert="horz" lIns="117697" tIns="58850" rIns="117697" bIns="58850"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z="1600" smtClean="0"/>
              <a:pPr/>
              <a:t>‹#›</a:t>
            </a:fld>
            <a:endParaRPr lang="en-US" sz="1600" dirty="0"/>
          </a:p>
        </p:txBody>
      </p:sp>
      <p:sp>
        <p:nvSpPr>
          <p:cNvPr id="7"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400" b="1"/>
            </a:lvl1pPr>
            <a:lvl2pPr marL="588489" indent="0">
              <a:buNone/>
              <a:defRPr sz="2700" b="1"/>
            </a:lvl2pPr>
            <a:lvl3pPr marL="1176969" indent="0">
              <a:buNone/>
              <a:defRPr sz="2400" b="1"/>
            </a:lvl3pPr>
            <a:lvl4pPr marL="1765447" indent="0">
              <a:buNone/>
              <a:defRPr sz="2100" b="1"/>
            </a:lvl4pPr>
            <a:lvl5pPr marL="2353936" indent="0">
              <a:buNone/>
              <a:defRPr sz="2100" b="1"/>
            </a:lvl5pPr>
            <a:lvl6pPr marL="2942423" indent="0">
              <a:buNone/>
              <a:defRPr sz="2100" b="1"/>
            </a:lvl6pPr>
            <a:lvl7pPr marL="3530903" indent="0">
              <a:buNone/>
              <a:defRPr sz="2100" b="1"/>
            </a:lvl7pPr>
            <a:lvl8pPr marL="4119396" indent="0">
              <a:buNone/>
              <a:defRPr sz="2100" b="1"/>
            </a:lvl8pPr>
            <a:lvl9pPr marL="4707880" indent="0">
              <a:buNone/>
              <a:defRPr sz="21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400" b="1"/>
            </a:lvl1pPr>
            <a:lvl2pPr marL="588489" indent="0">
              <a:buNone/>
              <a:defRPr sz="2700" b="1"/>
            </a:lvl2pPr>
            <a:lvl3pPr marL="1176969" indent="0">
              <a:buNone/>
              <a:defRPr sz="2400" b="1"/>
            </a:lvl3pPr>
            <a:lvl4pPr marL="1765447" indent="0">
              <a:buNone/>
              <a:defRPr sz="2100" b="1"/>
            </a:lvl4pPr>
            <a:lvl5pPr marL="2353936" indent="0">
              <a:buNone/>
              <a:defRPr sz="2100" b="1"/>
            </a:lvl5pPr>
            <a:lvl6pPr marL="2942423" indent="0">
              <a:buNone/>
              <a:defRPr sz="2100" b="1"/>
            </a:lvl6pPr>
            <a:lvl7pPr marL="3530903" indent="0">
              <a:buNone/>
              <a:defRPr sz="2100" b="1"/>
            </a:lvl7pPr>
            <a:lvl8pPr marL="4119396" indent="0">
              <a:buNone/>
              <a:defRPr sz="2100" b="1"/>
            </a:lvl8pPr>
            <a:lvl9pPr marL="4707880" indent="0">
              <a:buNone/>
              <a:defRPr sz="21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58675344"/>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Central California Regional Office</a:t>
            </a:r>
            <a:r>
              <a:rPr lang="en-US" sz="2700" b="0" dirty="0" smtClean="0"/>
              <a:t/>
            </a:r>
            <a:br>
              <a:rPr lang="en-US" sz="2700" b="0" dirty="0" smtClean="0"/>
            </a:br>
            <a:r>
              <a:rPr lang="en-US" sz="2700" b="0" dirty="0" smtClean="0"/>
              <a:t>California High-Speed Rail Authority</a:t>
            </a:r>
            <a:br>
              <a:rPr lang="en-US" sz="2700" b="0" dirty="0" smtClean="0"/>
            </a:br>
            <a:r>
              <a:rPr lang="en-US" sz="2700" b="0" dirty="0" smtClean="0"/>
              <a:t>2550 Mariposa Mall, Suite 3015</a:t>
            </a:r>
            <a:br>
              <a:rPr lang="en-US" sz="2700" b="0" dirty="0" smtClean="0"/>
            </a:br>
            <a:r>
              <a:rPr lang="en-US" sz="2700" b="0" dirty="0" smtClean="0"/>
              <a:t>Fresno, CA 93721</a:t>
            </a:r>
            <a:endParaRPr lang="en-US" sz="2700" b="0" dirty="0"/>
          </a:p>
        </p:txBody>
      </p:sp>
    </p:spTree>
    <p:extLst>
      <p:ext uri="{BB962C8B-B14F-4D97-AF65-F5344CB8AC3E}">
        <p14:creationId xmlns:p14="http://schemas.microsoft.com/office/powerpoint/2010/main" val="2873450573"/>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300">
                <a:solidFill>
                  <a:schemeClr val="bg1"/>
                </a:solidFill>
              </a:defRPr>
            </a:lvl1pPr>
          </a:lstStyle>
          <a:p>
            <a:r>
              <a:rPr lang="en-US" sz="2400" b="0" i="1" dirty="0" smtClean="0"/>
              <a:t>facebook.com/</a:t>
            </a:r>
            <a:r>
              <a:rPr lang="en-US" sz="2400" b="0" i="1" dirty="0" err="1" smtClean="0"/>
              <a:t>CaliforniaHighSpeedRail</a:t>
            </a:r>
            <a:endParaRPr lang="en-US" sz="2400" b="0" i="1" dirty="0" smtClean="0"/>
          </a:p>
          <a:p>
            <a:r>
              <a:rPr lang="en-US" sz="2400" b="0" i="1" dirty="0" smtClean="0"/>
              <a:t/>
            </a:r>
            <a:br>
              <a:rPr lang="en-US" sz="2400" b="0" i="1" dirty="0" smtClean="0"/>
            </a:br>
            <a:r>
              <a:rPr lang="en-US" sz="2400" b="0" i="1" dirty="0" smtClean="0"/>
              <a:t>twitter.com/</a:t>
            </a:r>
            <a:r>
              <a:rPr lang="en-US" sz="2400" b="0" i="1" dirty="0" err="1" smtClean="0"/>
              <a:t>cahsra</a:t>
            </a:r>
            <a:endParaRPr lang="en-US" sz="2400" b="0" i="1" dirty="0"/>
          </a:p>
          <a:p>
            <a:r>
              <a:rPr lang="en-US" sz="2400" b="0" i="1" dirty="0" smtClean="0"/>
              <a:t/>
            </a:r>
            <a:br>
              <a:rPr lang="en-US" sz="2400" b="0" i="1" dirty="0" smtClean="0"/>
            </a:br>
            <a:r>
              <a:rPr lang="en-US" sz="2400" b="0" i="1" dirty="0" smtClean="0"/>
              <a:t>youtube.com/user/</a:t>
            </a:r>
            <a:r>
              <a:rPr lang="en-US" sz="2400" b="0" i="1" dirty="0" err="1" smtClean="0"/>
              <a:t>CAHighSpeedRail</a:t>
            </a:r>
            <a:endParaRPr lang="en-US" sz="2400" b="0" i="1" dirty="0"/>
          </a:p>
        </p:txBody>
      </p:sp>
    </p:spTree>
    <p:extLst>
      <p:ext uri="{BB962C8B-B14F-4D97-AF65-F5344CB8AC3E}">
        <p14:creationId xmlns:p14="http://schemas.microsoft.com/office/powerpoint/2010/main" val="249575376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520" y="8475514"/>
            <a:ext cx="3413760" cy="486833"/>
          </a:xfrm>
          <a:prstGeom prst="rect">
            <a:avLst/>
          </a:prstGeom>
        </p:spPr>
        <p:txBody>
          <a:bodyPr lIns="131177" tIns="65464" rIns="131177" bIns="65464"/>
          <a:lstStyle/>
          <a:p>
            <a:pPr defTabSz="1311506"/>
            <a:fld id="{C130EEA0-42F5-5041-A140-620CFD293F66}" type="datetimeFigureOut">
              <a:rPr lang="en-US" smtClean="0">
                <a:solidFill>
                  <a:prstClr val="black"/>
                </a:solidFill>
              </a:rPr>
              <a:pPr defTabSz="1311506"/>
              <a:t>4/28/2015</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F36228-BBB8-9F47-A5EF-28893CA28ECA}" type="slidenum">
              <a:rPr lang="en-US" smtClean="0"/>
              <a:pPr/>
              <a:t>‹#›</a:t>
            </a:fld>
            <a:endParaRPr lang="en-US" dirty="0"/>
          </a:p>
        </p:txBody>
      </p:sp>
    </p:spTree>
    <p:extLst>
      <p:ext uri="{BB962C8B-B14F-4D97-AF65-F5344CB8AC3E}">
        <p14:creationId xmlns:p14="http://schemas.microsoft.com/office/powerpoint/2010/main" val="38014138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PPT Name</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Name, Title</a:t>
            </a:r>
          </a:p>
          <a:p>
            <a:r>
              <a:rPr lang="en-US" sz="2700" b="1" dirty="0" smtClean="0">
                <a:latin typeface="Arial Narrow" pitchFamily="34" charset="0"/>
                <a:cs typeface="Mangal" pitchFamily="18" charset="0"/>
              </a:rPr>
              <a:t>Event Name</a:t>
            </a:r>
          </a:p>
          <a:p>
            <a:r>
              <a:rPr lang="en-US" sz="2700" b="1" dirty="0" smtClean="0">
                <a:latin typeface="Arial Narrow" pitchFamily="34" charset="0"/>
                <a:cs typeface="Mangal" pitchFamily="18" charset="0"/>
              </a:rPr>
              <a:t>Day, Month Date, Year</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4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75268"/>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From Vision To Reality</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Scott Jarvis, Assistant Chief Program Manager</a:t>
            </a:r>
          </a:p>
          <a:p>
            <a:r>
              <a:rPr lang="en-US" sz="2700" b="1" dirty="0" smtClean="0">
                <a:latin typeface="Arial Narrow" pitchFamily="34" charset="0"/>
                <a:cs typeface="Mangal" pitchFamily="18" charset="0"/>
              </a:rPr>
              <a:t>Survey RFQ Pre-Bid Conference</a:t>
            </a:r>
          </a:p>
          <a:p>
            <a:r>
              <a:rPr lang="en-US" sz="2700" b="1" dirty="0" smtClean="0">
                <a:latin typeface="Arial Narrow" pitchFamily="34" charset="0"/>
                <a:cs typeface="Mangal" pitchFamily="18" charset="0"/>
              </a:rPr>
              <a:t>Wednesday, July 24, 2013</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46"/>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63074"/>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200">
                <a:solidFill>
                  <a:schemeClr val="bg1"/>
                </a:solidFill>
              </a:defRPr>
            </a:lvl1pPr>
            <a:lvl2pPr marL="590382" indent="0">
              <a:buNone/>
              <a:defRPr sz="3700"/>
            </a:lvl2pPr>
            <a:lvl3pPr marL="1180769" indent="0">
              <a:buNone/>
              <a:defRPr sz="3300"/>
            </a:lvl3pPr>
            <a:lvl4pPr marL="1771148" indent="0">
              <a:buNone/>
              <a:defRPr sz="2700"/>
            </a:lvl4pPr>
            <a:lvl5pPr marL="2361532" indent="0">
              <a:buNone/>
              <a:defRPr sz="2700"/>
            </a:lvl5pPr>
            <a:lvl6pPr marL="2951917" indent="0">
              <a:buNone/>
              <a:defRPr sz="2700"/>
            </a:lvl6pPr>
            <a:lvl7pPr marL="3542297" indent="0">
              <a:buNone/>
              <a:defRPr sz="2700"/>
            </a:lvl7pPr>
            <a:lvl8pPr marL="4132686" indent="0">
              <a:buNone/>
              <a:defRPr sz="2700"/>
            </a:lvl8pPr>
            <a:lvl9pPr marL="4723067" indent="0">
              <a:buNone/>
              <a:defRPr sz="27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346"/>
            <a:ext cx="4632960" cy="486833"/>
          </a:xfrm>
          <a:prstGeom prst="rect">
            <a:avLst/>
          </a:prstGeom>
        </p:spPr>
        <p:txBody>
          <a:bodyPr vert="horz" lIns="88467" tIns="44226" rIns="88467" bIns="4422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346"/>
            <a:ext cx="3413760" cy="486833"/>
          </a:xfrm>
          <a:prstGeom prst="rect">
            <a:avLst/>
          </a:prstGeom>
        </p:spPr>
        <p:txBody>
          <a:bodyPr vert="horz" lIns="88467" tIns="44226" rIns="88467" bIns="4422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695427162"/>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377190" indent="-229616" algn="l">
              <a:buFont typeface="Arial Narrow" panose="020B0606020202030204" pitchFamily="34" charset="0"/>
              <a:buChar char="»"/>
              <a:defRPr sz="3000">
                <a:solidFill>
                  <a:schemeClr val="bg1"/>
                </a:solidFill>
              </a:defRPr>
            </a:lvl2pPr>
            <a:lvl3pPr marL="524772" indent="-229616" algn="l">
              <a:buClr>
                <a:schemeClr val="bg1"/>
              </a:buClr>
              <a:buFont typeface="Arial" panose="020B0604020202020204" pitchFamily="34" charset="0"/>
              <a:buChar char="•"/>
              <a:defRPr sz="3000">
                <a:solidFill>
                  <a:schemeClr val="bg1"/>
                </a:solidFill>
              </a:defRPr>
            </a:lvl3pPr>
            <a:lvl4pPr marL="672385" indent="-229616" algn="l">
              <a:buClr>
                <a:srgbClr val="0AAEFA"/>
              </a:buClr>
              <a:buFont typeface="Arial Narrow" panose="020B0606020202030204" pitchFamily="34" charset="0"/>
              <a:buChar char="»"/>
              <a:defRPr sz="3000">
                <a:solidFill>
                  <a:schemeClr val="bg1"/>
                </a:solidFill>
              </a:defRPr>
            </a:lvl4pPr>
            <a:lvl5pPr marL="819982" indent="-229616" algn="l">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46"/>
            <a:ext cx="4632960" cy="486833"/>
          </a:xfrm>
          <a:prstGeom prst="rect">
            <a:avLst/>
          </a:prstGeom>
        </p:spPr>
        <p:txBody>
          <a:bodyPr vert="horz" lIns="88467" tIns="44226" rIns="88467" bIns="4422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46"/>
            <a:ext cx="3413760" cy="486833"/>
          </a:xfrm>
          <a:prstGeom prst="rect">
            <a:avLst/>
          </a:prstGeom>
        </p:spPr>
        <p:txBody>
          <a:bodyPr vert="horz" lIns="88467" tIns="44226" rIns="88467" bIns="4422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265768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72"/>
            <a:ext cx="4632960" cy="486833"/>
          </a:xfrm>
          <a:prstGeom prst="rect">
            <a:avLst/>
          </a:prstGeom>
        </p:spPr>
        <p:txBody>
          <a:bodyPr vert="horz" lIns="130063" tIns="64875" rIns="130063" bIns="6487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72"/>
            <a:ext cx="3413760" cy="486833"/>
          </a:xfrm>
          <a:prstGeom prst="rect">
            <a:avLst/>
          </a:prstGeom>
        </p:spPr>
        <p:txBody>
          <a:bodyPr vert="horz" lIns="130063" tIns="64875" rIns="130063" bIns="6487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0246" indent="0">
              <a:buNone/>
              <a:defRPr sz="3000" b="1"/>
            </a:lvl2pPr>
            <a:lvl3pPr marL="1300497" indent="0">
              <a:buNone/>
              <a:defRPr sz="2700" b="1"/>
            </a:lvl3pPr>
            <a:lvl4pPr marL="1950745" indent="0">
              <a:buNone/>
              <a:defRPr sz="2400" b="1"/>
            </a:lvl4pPr>
            <a:lvl5pPr marL="2600988" indent="0">
              <a:buNone/>
              <a:defRPr sz="2400" b="1"/>
            </a:lvl5pPr>
            <a:lvl6pPr marL="3251246" indent="0">
              <a:buNone/>
              <a:defRPr sz="2400" b="1"/>
            </a:lvl6pPr>
            <a:lvl7pPr marL="3901494" indent="0">
              <a:buNone/>
              <a:defRPr sz="2400" b="1"/>
            </a:lvl7pPr>
            <a:lvl8pPr marL="4551720" indent="0">
              <a:buNone/>
              <a:defRPr sz="2400" b="1"/>
            </a:lvl8pPr>
            <a:lvl9pPr marL="5201982"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958114"/>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7"/>
            <a:ext cx="13533120" cy="6034617"/>
          </a:xfrm>
        </p:spPr>
        <p:txBody>
          <a:bodyPr/>
          <a:lstStyle>
            <a:lvl1pPr>
              <a:defRPr>
                <a:solidFill>
                  <a:schemeClr val="bg1"/>
                </a:solidFill>
              </a:defRPr>
            </a:lvl1pPr>
            <a:lvl2pPr marL="377190" indent="-229616">
              <a:buFont typeface="Arial Narrow" panose="020B0606020202030204" pitchFamily="34" charset="0"/>
              <a:buChar char="»"/>
              <a:defRPr sz="3000">
                <a:solidFill>
                  <a:schemeClr val="bg1"/>
                </a:solidFill>
              </a:defRPr>
            </a:lvl2pPr>
            <a:lvl3pPr marL="524772" indent="-229616">
              <a:buClr>
                <a:schemeClr val="bg1"/>
              </a:buClr>
              <a:buFont typeface="Arial" panose="020B0604020202020204" pitchFamily="34" charset="0"/>
              <a:buChar char="•"/>
              <a:defRPr sz="3000">
                <a:solidFill>
                  <a:schemeClr val="bg1"/>
                </a:solidFill>
              </a:defRPr>
            </a:lvl3pPr>
            <a:lvl4pPr marL="672385" indent="-229616">
              <a:buClr>
                <a:srgbClr val="0AAEFA"/>
              </a:buClr>
              <a:buFont typeface="Arial Narrow" panose="020B0606020202030204" pitchFamily="34" charset="0"/>
              <a:buChar char="»"/>
              <a:defRPr sz="3000">
                <a:solidFill>
                  <a:schemeClr val="bg1"/>
                </a:solidFill>
              </a:defRPr>
            </a:lvl4pPr>
            <a:lvl5pPr marL="819982" indent="-229616">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46"/>
            <a:ext cx="4632960" cy="486833"/>
          </a:xfrm>
          <a:prstGeom prst="rect">
            <a:avLst/>
          </a:prstGeom>
        </p:spPr>
        <p:txBody>
          <a:bodyPr vert="horz" lIns="88467" tIns="44226" rIns="88467" bIns="4422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46"/>
            <a:ext cx="3413760" cy="486833"/>
          </a:xfrm>
          <a:prstGeom prst="rect">
            <a:avLst/>
          </a:prstGeom>
        </p:spPr>
        <p:txBody>
          <a:bodyPr vert="horz" lIns="88467" tIns="44226" rIns="88467" bIns="4422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797723277"/>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46"/>
            <a:ext cx="4632960" cy="486833"/>
          </a:xfrm>
          <a:prstGeom prst="rect">
            <a:avLst/>
          </a:prstGeom>
        </p:spPr>
        <p:txBody>
          <a:bodyPr vert="horz" lIns="88467" tIns="44226" rIns="88467" bIns="4422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46"/>
            <a:ext cx="3413760" cy="486833"/>
          </a:xfrm>
          <a:prstGeom prst="rect">
            <a:avLst/>
          </a:prstGeom>
        </p:spPr>
        <p:txBody>
          <a:bodyPr vert="horz" lIns="88467" tIns="44226" rIns="88467" bIns="4422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000" b="1"/>
            </a:lvl1pPr>
            <a:lvl2pPr marL="590382" indent="0">
              <a:buNone/>
              <a:defRPr sz="2700" b="1"/>
            </a:lvl2pPr>
            <a:lvl3pPr marL="1180769" indent="0">
              <a:buNone/>
              <a:defRPr sz="2400" b="1"/>
            </a:lvl3pPr>
            <a:lvl4pPr marL="1771148" indent="0">
              <a:buNone/>
              <a:defRPr sz="2100" b="1"/>
            </a:lvl4pPr>
            <a:lvl5pPr marL="2361532" indent="0">
              <a:buNone/>
              <a:defRPr sz="2100" b="1"/>
            </a:lvl5pPr>
            <a:lvl6pPr marL="2951917" indent="0">
              <a:buNone/>
              <a:defRPr sz="2100" b="1"/>
            </a:lvl6pPr>
            <a:lvl7pPr marL="3542297" indent="0">
              <a:buNone/>
              <a:defRPr sz="2100" b="1"/>
            </a:lvl7pPr>
            <a:lvl8pPr marL="4132686" indent="0">
              <a:buNone/>
              <a:defRPr sz="2100" b="1"/>
            </a:lvl8pPr>
            <a:lvl9pPr marL="4723067" indent="0">
              <a:buNone/>
              <a:defRPr sz="21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5735837"/>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000" b="1"/>
            </a:lvl1pPr>
            <a:lvl2pPr marL="590382" indent="0">
              <a:buNone/>
              <a:defRPr sz="2700" b="1"/>
            </a:lvl2pPr>
            <a:lvl3pPr marL="1180769" indent="0">
              <a:buNone/>
              <a:defRPr sz="2400" b="1"/>
            </a:lvl3pPr>
            <a:lvl4pPr marL="1771148" indent="0">
              <a:buNone/>
              <a:defRPr sz="2100" b="1"/>
            </a:lvl4pPr>
            <a:lvl5pPr marL="2361532" indent="0">
              <a:buNone/>
              <a:defRPr sz="2100" b="1"/>
            </a:lvl5pPr>
            <a:lvl6pPr marL="2951917" indent="0">
              <a:buNone/>
              <a:defRPr sz="2100" b="1"/>
            </a:lvl6pPr>
            <a:lvl7pPr marL="3542297" indent="0">
              <a:buNone/>
              <a:defRPr sz="2100" b="1"/>
            </a:lvl7pPr>
            <a:lvl8pPr marL="4132686" indent="0">
              <a:buNone/>
              <a:defRPr sz="2100" b="1"/>
            </a:lvl8pPr>
            <a:lvl9pPr marL="4723067" indent="0">
              <a:buNone/>
              <a:defRPr sz="21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9385464"/>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29616" indent="-229616">
              <a:defRPr sz="3300"/>
            </a:lvl1pPr>
            <a:lvl2pPr marL="377190" indent="-229616">
              <a:buSzPct val="100000"/>
              <a:defRPr sz="3000"/>
            </a:lvl2pPr>
            <a:lvl3pPr marL="524772" indent="-229616">
              <a:defRPr sz="3000"/>
            </a:lvl3pPr>
            <a:lvl4pPr marL="672385" indent="-229616">
              <a:buSzPct val="100000"/>
              <a:buFont typeface="Arial Narrow" panose="020B0606020202030204" pitchFamily="34" charset="0"/>
              <a:buChar char="»"/>
              <a:defRPr sz="3000"/>
            </a:lvl4pPr>
            <a:lvl5pPr marL="819982" indent="-229616">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29616" indent="-229616">
              <a:defRPr sz="3300"/>
            </a:lvl1pPr>
            <a:lvl2pPr marL="377190" indent="-229616">
              <a:buSzPct val="100000"/>
              <a:defRPr sz="3000"/>
            </a:lvl2pPr>
            <a:lvl3pPr marL="524772" indent="-229616">
              <a:defRPr sz="3000"/>
            </a:lvl3pPr>
            <a:lvl4pPr marL="672385" indent="-229616">
              <a:buSzPct val="100000"/>
              <a:buFont typeface="Arial Narrow" panose="020B0606020202030204" pitchFamily="34" charset="0"/>
              <a:buChar char="»"/>
              <a:defRPr sz="3000"/>
            </a:lvl4pPr>
            <a:lvl5pPr marL="819982" indent="-229616">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346"/>
            <a:ext cx="4632960" cy="486833"/>
          </a:xfrm>
          <a:prstGeom prst="rect">
            <a:avLst/>
          </a:prstGeom>
        </p:spPr>
        <p:txBody>
          <a:bodyPr vert="horz" lIns="88467" tIns="44226" rIns="88467" bIns="4422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46"/>
            <a:ext cx="3413760" cy="486833"/>
          </a:xfrm>
          <a:prstGeom prst="rect">
            <a:avLst/>
          </a:prstGeom>
        </p:spPr>
        <p:txBody>
          <a:bodyPr vert="horz" lIns="88467" tIns="44226" rIns="88467" bIns="4422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165102937"/>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346"/>
            <a:ext cx="4632960" cy="486833"/>
          </a:xfrm>
          <a:prstGeom prst="rect">
            <a:avLst/>
          </a:prstGeom>
        </p:spPr>
        <p:txBody>
          <a:bodyPr vert="horz" lIns="88467" tIns="44226" rIns="88467" bIns="4422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46"/>
            <a:ext cx="3413760" cy="486833"/>
          </a:xfrm>
          <a:prstGeom prst="rect">
            <a:avLst/>
          </a:prstGeom>
        </p:spPr>
        <p:txBody>
          <a:bodyPr vert="horz" lIns="88467" tIns="44226" rIns="88467" bIns="4422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29616" indent="-229616">
              <a:defRPr sz="3300"/>
            </a:lvl1pPr>
            <a:lvl2pPr marL="377190" indent="-229616">
              <a:buSzPct val="100000"/>
              <a:defRPr sz="3000"/>
            </a:lvl2pPr>
            <a:lvl3pPr marL="524772" indent="-229616">
              <a:defRPr sz="3000"/>
            </a:lvl3pPr>
            <a:lvl4pPr marL="672385" indent="-229616">
              <a:buSzPct val="100000"/>
              <a:buFont typeface="Arial Narrow" panose="020B0606020202030204" pitchFamily="34" charset="0"/>
              <a:buChar char="»"/>
              <a:defRPr sz="3000"/>
            </a:lvl4pPr>
            <a:lvl5pPr marL="819982" indent="-229616">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29616" indent="-229616">
              <a:defRPr sz="3300"/>
            </a:lvl1pPr>
            <a:lvl2pPr marL="377190" indent="-229616">
              <a:buSzPct val="100000"/>
              <a:defRPr sz="3000"/>
            </a:lvl2pPr>
            <a:lvl3pPr marL="524772" indent="-229616">
              <a:defRPr sz="3000"/>
            </a:lvl3pPr>
            <a:lvl4pPr marL="672385" indent="-229616">
              <a:buSzPct val="100000"/>
              <a:buFont typeface="Arial Narrow" panose="020B0606020202030204" pitchFamily="34" charset="0"/>
              <a:buChar char="»"/>
              <a:defRPr sz="3000"/>
            </a:lvl4pPr>
            <a:lvl5pPr marL="819982" indent="-229616">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1993353"/>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400" b="1"/>
            </a:lvl1pPr>
            <a:lvl2pPr marL="590382" indent="0">
              <a:buNone/>
              <a:defRPr sz="2700" b="1"/>
            </a:lvl2pPr>
            <a:lvl3pPr marL="1180769" indent="0">
              <a:buNone/>
              <a:defRPr sz="2400" b="1"/>
            </a:lvl3pPr>
            <a:lvl4pPr marL="1771148" indent="0">
              <a:buNone/>
              <a:defRPr sz="2100" b="1"/>
            </a:lvl4pPr>
            <a:lvl5pPr marL="2361532" indent="0">
              <a:buNone/>
              <a:defRPr sz="2100" b="1"/>
            </a:lvl5pPr>
            <a:lvl6pPr marL="2951917" indent="0">
              <a:buNone/>
              <a:defRPr sz="2100" b="1"/>
            </a:lvl6pPr>
            <a:lvl7pPr marL="3542297" indent="0">
              <a:buNone/>
              <a:defRPr sz="2100" b="1"/>
            </a:lvl7pPr>
            <a:lvl8pPr marL="4132686" indent="0">
              <a:buNone/>
              <a:defRPr sz="2100" b="1"/>
            </a:lvl8pPr>
            <a:lvl9pPr marL="4723067" indent="0">
              <a:buNone/>
              <a:defRPr sz="21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400" b="1"/>
            </a:lvl1pPr>
            <a:lvl2pPr marL="590382" indent="0">
              <a:buNone/>
              <a:defRPr sz="2700" b="1"/>
            </a:lvl2pPr>
            <a:lvl3pPr marL="1180769" indent="0">
              <a:buNone/>
              <a:defRPr sz="2400" b="1"/>
            </a:lvl3pPr>
            <a:lvl4pPr marL="1771148" indent="0">
              <a:buNone/>
              <a:defRPr sz="2100" b="1"/>
            </a:lvl4pPr>
            <a:lvl5pPr marL="2361532" indent="0">
              <a:buNone/>
              <a:defRPr sz="2100" b="1"/>
            </a:lvl5pPr>
            <a:lvl6pPr marL="2951917" indent="0">
              <a:buNone/>
              <a:defRPr sz="2100" b="1"/>
            </a:lvl6pPr>
            <a:lvl7pPr marL="3542297" indent="0">
              <a:buNone/>
              <a:defRPr sz="2100" b="1"/>
            </a:lvl7pPr>
            <a:lvl8pPr marL="4132686" indent="0">
              <a:buNone/>
              <a:defRPr sz="2100" b="1"/>
            </a:lvl8pPr>
            <a:lvl9pPr marL="4723067" indent="0">
              <a:buNone/>
              <a:defRPr sz="21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346"/>
            <a:ext cx="4632960" cy="486833"/>
          </a:xfrm>
          <a:prstGeom prst="rect">
            <a:avLst/>
          </a:prstGeom>
        </p:spPr>
        <p:txBody>
          <a:bodyPr vert="horz" lIns="88467" tIns="44226" rIns="88467" bIns="4422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346"/>
            <a:ext cx="3413760" cy="486833"/>
          </a:xfrm>
          <a:prstGeom prst="rect">
            <a:avLst/>
          </a:prstGeom>
        </p:spPr>
        <p:txBody>
          <a:bodyPr vert="horz" lIns="88467" tIns="44226" rIns="88467" bIns="4422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531237939"/>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346"/>
            <a:ext cx="4632960" cy="486833"/>
          </a:xfrm>
          <a:prstGeom prst="rect">
            <a:avLst/>
          </a:prstGeom>
        </p:spPr>
        <p:txBody>
          <a:bodyPr vert="horz" lIns="118083" tIns="59043" rIns="118083" bIns="59043"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www.hsr.ca.gov</a:t>
            </a:r>
            <a:endParaRPr lang="en-US" sz="1600" dirty="0"/>
          </a:p>
        </p:txBody>
      </p:sp>
      <p:sp>
        <p:nvSpPr>
          <p:cNvPr id="6" name="Slide Number Placeholder 5"/>
          <p:cNvSpPr txBox="1">
            <a:spLocks/>
          </p:cNvSpPr>
          <p:nvPr userDrawn="1"/>
        </p:nvSpPr>
        <p:spPr>
          <a:xfrm>
            <a:off x="10728960" y="8636346"/>
            <a:ext cx="3413760" cy="486833"/>
          </a:xfrm>
          <a:prstGeom prst="rect">
            <a:avLst/>
          </a:prstGeom>
        </p:spPr>
        <p:txBody>
          <a:bodyPr vert="horz" lIns="118083" tIns="59043" rIns="118083" bIns="59043"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z="1600" smtClean="0"/>
              <a:pPr/>
              <a:t>‹#›</a:t>
            </a:fld>
            <a:endParaRPr lang="en-US" sz="1600" dirty="0"/>
          </a:p>
        </p:txBody>
      </p:sp>
      <p:sp>
        <p:nvSpPr>
          <p:cNvPr id="7"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400" b="1"/>
            </a:lvl1pPr>
            <a:lvl2pPr marL="590382" indent="0">
              <a:buNone/>
              <a:defRPr sz="2700" b="1"/>
            </a:lvl2pPr>
            <a:lvl3pPr marL="1180769" indent="0">
              <a:buNone/>
              <a:defRPr sz="2400" b="1"/>
            </a:lvl3pPr>
            <a:lvl4pPr marL="1771148" indent="0">
              <a:buNone/>
              <a:defRPr sz="2100" b="1"/>
            </a:lvl4pPr>
            <a:lvl5pPr marL="2361532" indent="0">
              <a:buNone/>
              <a:defRPr sz="2100" b="1"/>
            </a:lvl5pPr>
            <a:lvl6pPr marL="2951917" indent="0">
              <a:buNone/>
              <a:defRPr sz="2100" b="1"/>
            </a:lvl6pPr>
            <a:lvl7pPr marL="3542297" indent="0">
              <a:buNone/>
              <a:defRPr sz="2100" b="1"/>
            </a:lvl7pPr>
            <a:lvl8pPr marL="4132686" indent="0">
              <a:buNone/>
              <a:defRPr sz="2100" b="1"/>
            </a:lvl8pPr>
            <a:lvl9pPr marL="4723067" indent="0">
              <a:buNone/>
              <a:defRPr sz="21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400" b="1"/>
            </a:lvl1pPr>
            <a:lvl2pPr marL="590382" indent="0">
              <a:buNone/>
              <a:defRPr sz="2700" b="1"/>
            </a:lvl2pPr>
            <a:lvl3pPr marL="1180769" indent="0">
              <a:buNone/>
              <a:defRPr sz="2400" b="1"/>
            </a:lvl3pPr>
            <a:lvl4pPr marL="1771148" indent="0">
              <a:buNone/>
              <a:defRPr sz="2100" b="1"/>
            </a:lvl4pPr>
            <a:lvl5pPr marL="2361532" indent="0">
              <a:buNone/>
              <a:defRPr sz="2100" b="1"/>
            </a:lvl5pPr>
            <a:lvl6pPr marL="2951917" indent="0">
              <a:buNone/>
              <a:defRPr sz="2100" b="1"/>
            </a:lvl6pPr>
            <a:lvl7pPr marL="3542297" indent="0">
              <a:buNone/>
              <a:defRPr sz="2100" b="1"/>
            </a:lvl7pPr>
            <a:lvl8pPr marL="4132686" indent="0">
              <a:buNone/>
              <a:defRPr sz="2100" b="1"/>
            </a:lvl8pPr>
            <a:lvl9pPr marL="4723067" indent="0">
              <a:buNone/>
              <a:defRPr sz="21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3427830"/>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Central California Regional Office</a:t>
            </a:r>
            <a:r>
              <a:rPr lang="en-US" sz="2700" b="0" dirty="0" smtClean="0"/>
              <a:t/>
            </a:r>
            <a:br>
              <a:rPr lang="en-US" sz="2700" b="0" dirty="0" smtClean="0"/>
            </a:br>
            <a:r>
              <a:rPr lang="en-US" sz="2700" b="0" dirty="0" smtClean="0"/>
              <a:t>California High-Speed Rail Authority</a:t>
            </a:r>
            <a:br>
              <a:rPr lang="en-US" sz="2700" b="0" dirty="0" smtClean="0"/>
            </a:br>
            <a:r>
              <a:rPr lang="en-US" sz="2700" b="0" dirty="0" smtClean="0"/>
              <a:t>2550 Mariposa Mall, Suite 3015</a:t>
            </a:r>
            <a:br>
              <a:rPr lang="en-US" sz="2700" b="0" dirty="0" smtClean="0"/>
            </a:br>
            <a:r>
              <a:rPr lang="en-US" sz="2700" b="0" dirty="0" smtClean="0"/>
              <a:t>Fresno, CA 93721</a:t>
            </a:r>
            <a:endParaRPr lang="en-US" sz="2700" b="0" dirty="0"/>
          </a:p>
        </p:txBody>
      </p:sp>
    </p:spTree>
    <p:extLst>
      <p:ext uri="{BB962C8B-B14F-4D97-AF65-F5344CB8AC3E}">
        <p14:creationId xmlns:p14="http://schemas.microsoft.com/office/powerpoint/2010/main" val="676667736"/>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300">
                <a:solidFill>
                  <a:schemeClr val="bg1"/>
                </a:solidFill>
              </a:defRPr>
            </a:lvl1pPr>
          </a:lstStyle>
          <a:p>
            <a:r>
              <a:rPr lang="en-US" sz="2400" b="0" i="1" dirty="0" smtClean="0"/>
              <a:t>facebook.com/</a:t>
            </a:r>
            <a:r>
              <a:rPr lang="en-US" sz="2400" b="0" i="1" dirty="0" err="1" smtClean="0"/>
              <a:t>CaliforniaHighSpeedRail</a:t>
            </a:r>
            <a:endParaRPr lang="en-US" sz="2400" b="0" i="1" dirty="0" smtClean="0"/>
          </a:p>
          <a:p>
            <a:r>
              <a:rPr lang="en-US" sz="2400" b="0" i="1" dirty="0" smtClean="0"/>
              <a:t/>
            </a:r>
            <a:br>
              <a:rPr lang="en-US" sz="2400" b="0" i="1" dirty="0" smtClean="0"/>
            </a:br>
            <a:r>
              <a:rPr lang="en-US" sz="2400" b="0" i="1" dirty="0" smtClean="0"/>
              <a:t>twitter.com/</a:t>
            </a:r>
            <a:r>
              <a:rPr lang="en-US" sz="2400" b="0" i="1" dirty="0" err="1" smtClean="0"/>
              <a:t>cahsra</a:t>
            </a:r>
            <a:endParaRPr lang="en-US" sz="2400" b="0" i="1" dirty="0"/>
          </a:p>
          <a:p>
            <a:r>
              <a:rPr lang="en-US" sz="2400" b="0" i="1" dirty="0" smtClean="0"/>
              <a:t/>
            </a:r>
            <a:br>
              <a:rPr lang="en-US" sz="2400" b="0" i="1" dirty="0" smtClean="0"/>
            </a:br>
            <a:r>
              <a:rPr lang="en-US" sz="2400" b="0" i="1" dirty="0" smtClean="0"/>
              <a:t>youtube.com/user/</a:t>
            </a:r>
            <a:r>
              <a:rPr lang="en-US" sz="2400" b="0" i="1" dirty="0" err="1" smtClean="0"/>
              <a:t>CAHighSpeedRail</a:t>
            </a:r>
            <a:endParaRPr lang="en-US" sz="2400" b="0" i="1" dirty="0"/>
          </a:p>
        </p:txBody>
      </p:sp>
    </p:spTree>
    <p:extLst>
      <p:ext uri="{BB962C8B-B14F-4D97-AF65-F5344CB8AC3E}">
        <p14:creationId xmlns:p14="http://schemas.microsoft.com/office/powerpoint/2010/main" val="4187616894"/>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520" y="8475480"/>
            <a:ext cx="3413760" cy="486833"/>
          </a:xfrm>
          <a:prstGeom prst="rect">
            <a:avLst/>
          </a:prstGeom>
        </p:spPr>
        <p:txBody>
          <a:bodyPr lIns="131602" tIns="65690" rIns="131602" bIns="65690"/>
          <a:lstStyle/>
          <a:p>
            <a:pPr defTabSz="1315728"/>
            <a:fld id="{C130EEA0-42F5-5041-A140-620CFD293F66}" type="datetimeFigureOut">
              <a:rPr lang="en-US" smtClean="0">
                <a:solidFill>
                  <a:prstClr val="black"/>
                </a:solidFill>
              </a:rPr>
              <a:pPr defTabSz="1315728"/>
              <a:t>4/28/2015</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F36228-BBB8-9F47-A5EF-28893CA28ECA}" type="slidenum">
              <a:rPr lang="en-US" smtClean="0"/>
              <a:pPr/>
              <a:t>‹#›</a:t>
            </a:fld>
            <a:endParaRPr lang="en-US" dirty="0"/>
          </a:p>
        </p:txBody>
      </p:sp>
    </p:spTree>
    <p:extLst>
      <p:ext uri="{BB962C8B-B14F-4D97-AF65-F5344CB8AC3E}">
        <p14:creationId xmlns:p14="http://schemas.microsoft.com/office/powerpoint/2010/main" val="4131532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0246" indent="0">
              <a:buNone/>
              <a:defRPr sz="3000" b="1"/>
            </a:lvl2pPr>
            <a:lvl3pPr marL="1300497" indent="0">
              <a:buNone/>
              <a:defRPr sz="2700" b="1"/>
            </a:lvl3pPr>
            <a:lvl4pPr marL="1950745" indent="0">
              <a:buNone/>
              <a:defRPr sz="2400" b="1"/>
            </a:lvl4pPr>
            <a:lvl5pPr marL="2600988" indent="0">
              <a:buNone/>
              <a:defRPr sz="2400" b="1"/>
            </a:lvl5pPr>
            <a:lvl6pPr marL="3251246" indent="0">
              <a:buNone/>
              <a:defRPr sz="2400" b="1"/>
            </a:lvl6pPr>
            <a:lvl7pPr marL="3901494" indent="0">
              <a:buNone/>
              <a:defRPr sz="2400" b="1"/>
            </a:lvl7pPr>
            <a:lvl8pPr marL="4551720" indent="0">
              <a:buNone/>
              <a:defRPr sz="2400" b="1"/>
            </a:lvl8pPr>
            <a:lvl9pPr marL="5201982"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418633"/>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PPT Name</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Name, Title</a:t>
            </a:r>
          </a:p>
          <a:p>
            <a:r>
              <a:rPr lang="en-US" sz="2700" b="1" dirty="0" smtClean="0">
                <a:latin typeface="Arial Narrow" pitchFamily="34" charset="0"/>
                <a:cs typeface="Mangal" pitchFamily="18" charset="0"/>
              </a:rPr>
              <a:t>Event Name</a:t>
            </a:r>
          </a:p>
          <a:p>
            <a:r>
              <a:rPr lang="en-US" sz="2700" b="1" dirty="0" smtClean="0">
                <a:latin typeface="Arial Narrow" pitchFamily="34" charset="0"/>
                <a:cs typeface="Mangal" pitchFamily="18" charset="0"/>
              </a:rPr>
              <a:t>Day, Month Date, Year</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1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011127"/>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7100" dirty="0" smtClean="0">
                <a:solidFill>
                  <a:srgbClr val="FCD41B"/>
                </a:solidFill>
              </a:rPr>
              <a:t>From Vision To Reality</a:t>
            </a:r>
            <a:endParaRPr lang="en-US" sz="71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2700" b="1" dirty="0" smtClean="0">
                <a:latin typeface="Arial Narrow" pitchFamily="34" charset="0"/>
                <a:cs typeface="Mangal" pitchFamily="18" charset="0"/>
              </a:rPr>
              <a:t>Scott Jarvis, Assistant Chief Program Manager</a:t>
            </a:r>
          </a:p>
          <a:p>
            <a:r>
              <a:rPr lang="en-US" sz="2700" b="1" dirty="0" smtClean="0">
                <a:latin typeface="Arial Narrow" pitchFamily="34" charset="0"/>
                <a:cs typeface="Mangal" pitchFamily="18" charset="0"/>
              </a:rPr>
              <a:t>Survey RFQ Pre-Bid Conference</a:t>
            </a:r>
          </a:p>
          <a:p>
            <a:r>
              <a:rPr lang="en-US" sz="2700" b="1" dirty="0" smtClean="0">
                <a:latin typeface="Arial Narrow" pitchFamily="34" charset="0"/>
                <a:cs typeface="Mangal" pitchFamily="18" charset="0"/>
              </a:rPr>
              <a:t>Wednesday, July 24, 2013</a:t>
            </a:r>
            <a:br>
              <a:rPr lang="en-US" sz="2700" b="1" dirty="0" smtClean="0">
                <a:latin typeface="Arial Narrow" pitchFamily="34" charset="0"/>
                <a:cs typeface="Mangal" pitchFamily="18" charset="0"/>
              </a:rPr>
            </a:br>
            <a:r>
              <a:rPr lang="en-US" sz="2700" b="1" dirty="0" smtClean="0">
                <a:latin typeface="Arial Narrow" pitchFamily="34" charset="0"/>
                <a:cs typeface="Mangal" pitchFamily="18" charset="0"/>
              </a:rPr>
              <a:t>Location</a:t>
            </a:r>
          </a:p>
          <a:p>
            <a:endParaRPr lang="en-US" sz="27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31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859207"/>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200">
                <a:solidFill>
                  <a:schemeClr val="bg1"/>
                </a:solidFill>
              </a:defRPr>
            </a:lvl1pPr>
            <a:lvl2pPr marL="592362" indent="0">
              <a:buNone/>
              <a:defRPr sz="3700"/>
            </a:lvl2pPr>
            <a:lvl3pPr marL="1184733" indent="0">
              <a:buNone/>
              <a:defRPr sz="3300"/>
            </a:lvl3pPr>
            <a:lvl4pPr marL="1777084" indent="0">
              <a:buNone/>
              <a:defRPr sz="2700"/>
            </a:lvl4pPr>
            <a:lvl5pPr marL="2369445" indent="0">
              <a:buNone/>
              <a:defRPr sz="2700"/>
            </a:lvl5pPr>
            <a:lvl6pPr marL="2961823" indent="0">
              <a:buNone/>
              <a:defRPr sz="2700"/>
            </a:lvl6pPr>
            <a:lvl7pPr marL="3554170" indent="0">
              <a:buNone/>
              <a:defRPr sz="2700"/>
            </a:lvl7pPr>
            <a:lvl8pPr marL="4146538" indent="0">
              <a:buNone/>
              <a:defRPr sz="2700"/>
            </a:lvl8pPr>
            <a:lvl9pPr marL="4738894" indent="0">
              <a:buNone/>
              <a:defRPr sz="27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310"/>
            <a:ext cx="4632960" cy="486833"/>
          </a:xfrm>
          <a:prstGeom prst="rect">
            <a:avLst/>
          </a:prstGeom>
        </p:spPr>
        <p:txBody>
          <a:bodyPr vert="horz" lIns="88768" tIns="44382" rIns="88768" bIns="4438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310"/>
            <a:ext cx="3413760" cy="486833"/>
          </a:xfrm>
          <a:prstGeom prst="rect">
            <a:avLst/>
          </a:prstGeom>
        </p:spPr>
        <p:txBody>
          <a:bodyPr vert="horz" lIns="88768" tIns="44382" rIns="88768" bIns="4438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952144192"/>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378438" indent="-230380" algn="l">
              <a:buFont typeface="Arial Narrow" panose="020B0606020202030204" pitchFamily="34" charset="0"/>
              <a:buChar char="»"/>
              <a:defRPr sz="3000">
                <a:solidFill>
                  <a:schemeClr val="bg1"/>
                </a:solidFill>
              </a:defRPr>
            </a:lvl2pPr>
            <a:lvl3pPr marL="526537" indent="-230380" algn="l">
              <a:buClr>
                <a:schemeClr val="bg1"/>
              </a:buClr>
              <a:buFont typeface="Arial" panose="020B0604020202020204" pitchFamily="34" charset="0"/>
              <a:buChar char="•"/>
              <a:defRPr sz="3000">
                <a:solidFill>
                  <a:schemeClr val="bg1"/>
                </a:solidFill>
              </a:defRPr>
            </a:lvl3pPr>
            <a:lvl4pPr marL="674631" indent="-230380" algn="l">
              <a:buClr>
                <a:srgbClr val="0AAEFA"/>
              </a:buClr>
              <a:buFont typeface="Arial Narrow" panose="020B0606020202030204" pitchFamily="34" charset="0"/>
              <a:buChar char="»"/>
              <a:defRPr sz="3000">
                <a:solidFill>
                  <a:schemeClr val="bg1"/>
                </a:solidFill>
              </a:defRPr>
            </a:lvl4pPr>
            <a:lvl5pPr marL="822711" indent="-230380" algn="l">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10"/>
            <a:ext cx="4632960" cy="486833"/>
          </a:xfrm>
          <a:prstGeom prst="rect">
            <a:avLst/>
          </a:prstGeom>
        </p:spPr>
        <p:txBody>
          <a:bodyPr vert="horz" lIns="88768" tIns="44382" rIns="88768" bIns="4438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10"/>
            <a:ext cx="3413760" cy="486833"/>
          </a:xfrm>
          <a:prstGeom prst="rect">
            <a:avLst/>
          </a:prstGeom>
        </p:spPr>
        <p:txBody>
          <a:bodyPr vert="horz" lIns="88768" tIns="44382" rIns="88768" bIns="4438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4946611"/>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7"/>
            <a:ext cx="13533120" cy="6034617"/>
          </a:xfrm>
        </p:spPr>
        <p:txBody>
          <a:bodyPr/>
          <a:lstStyle>
            <a:lvl1pPr>
              <a:defRPr>
                <a:solidFill>
                  <a:schemeClr val="bg1"/>
                </a:solidFill>
              </a:defRPr>
            </a:lvl1pPr>
            <a:lvl2pPr marL="378438" indent="-230380">
              <a:buFont typeface="Arial Narrow" panose="020B0606020202030204" pitchFamily="34" charset="0"/>
              <a:buChar char="»"/>
              <a:defRPr sz="3000">
                <a:solidFill>
                  <a:schemeClr val="bg1"/>
                </a:solidFill>
              </a:defRPr>
            </a:lvl2pPr>
            <a:lvl3pPr marL="526537" indent="-230380">
              <a:buClr>
                <a:schemeClr val="bg1"/>
              </a:buClr>
              <a:buFont typeface="Arial" panose="020B0604020202020204" pitchFamily="34" charset="0"/>
              <a:buChar char="•"/>
              <a:defRPr sz="3000">
                <a:solidFill>
                  <a:schemeClr val="bg1"/>
                </a:solidFill>
              </a:defRPr>
            </a:lvl3pPr>
            <a:lvl4pPr marL="674631" indent="-230380">
              <a:buClr>
                <a:srgbClr val="0AAEFA"/>
              </a:buClr>
              <a:buFont typeface="Arial Narrow" panose="020B0606020202030204" pitchFamily="34" charset="0"/>
              <a:buChar char="»"/>
              <a:defRPr sz="3000">
                <a:solidFill>
                  <a:schemeClr val="bg1"/>
                </a:solidFill>
              </a:defRPr>
            </a:lvl4pPr>
            <a:lvl5pPr marL="822711" indent="-230380">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10"/>
            <a:ext cx="4632960" cy="486833"/>
          </a:xfrm>
          <a:prstGeom prst="rect">
            <a:avLst/>
          </a:prstGeom>
        </p:spPr>
        <p:txBody>
          <a:bodyPr vert="horz" lIns="88768" tIns="44382" rIns="88768" bIns="4438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10"/>
            <a:ext cx="3413760" cy="486833"/>
          </a:xfrm>
          <a:prstGeom prst="rect">
            <a:avLst/>
          </a:prstGeom>
        </p:spPr>
        <p:txBody>
          <a:bodyPr vert="horz" lIns="88768" tIns="44382" rIns="88768" bIns="4438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024486913"/>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310"/>
            <a:ext cx="4632960" cy="486833"/>
          </a:xfrm>
          <a:prstGeom prst="rect">
            <a:avLst/>
          </a:prstGeom>
        </p:spPr>
        <p:txBody>
          <a:bodyPr vert="horz" lIns="88768" tIns="44382" rIns="88768" bIns="4438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310"/>
            <a:ext cx="3413760" cy="486833"/>
          </a:xfrm>
          <a:prstGeom prst="rect">
            <a:avLst/>
          </a:prstGeom>
        </p:spPr>
        <p:txBody>
          <a:bodyPr vert="horz" lIns="88768" tIns="44382" rIns="88768" bIns="4438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000" b="1"/>
            </a:lvl1pPr>
            <a:lvl2pPr marL="592362" indent="0">
              <a:buNone/>
              <a:defRPr sz="2700" b="1"/>
            </a:lvl2pPr>
            <a:lvl3pPr marL="1184733" indent="0">
              <a:buNone/>
              <a:defRPr sz="2400" b="1"/>
            </a:lvl3pPr>
            <a:lvl4pPr marL="1777084" indent="0">
              <a:buNone/>
              <a:defRPr sz="2100" b="1"/>
            </a:lvl4pPr>
            <a:lvl5pPr marL="2369445" indent="0">
              <a:buNone/>
              <a:defRPr sz="2100" b="1"/>
            </a:lvl5pPr>
            <a:lvl6pPr marL="2961823" indent="0">
              <a:buNone/>
              <a:defRPr sz="2100" b="1"/>
            </a:lvl6pPr>
            <a:lvl7pPr marL="3554170" indent="0">
              <a:buNone/>
              <a:defRPr sz="2100" b="1"/>
            </a:lvl7pPr>
            <a:lvl8pPr marL="4146538" indent="0">
              <a:buNone/>
              <a:defRPr sz="2100" b="1"/>
            </a:lvl8pPr>
            <a:lvl9pPr marL="4738894" indent="0">
              <a:buNone/>
              <a:defRPr sz="21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05039758"/>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000" b="1"/>
            </a:lvl1pPr>
            <a:lvl2pPr marL="592362" indent="0">
              <a:buNone/>
              <a:defRPr sz="2700" b="1"/>
            </a:lvl2pPr>
            <a:lvl3pPr marL="1184733" indent="0">
              <a:buNone/>
              <a:defRPr sz="2400" b="1"/>
            </a:lvl3pPr>
            <a:lvl4pPr marL="1777084" indent="0">
              <a:buNone/>
              <a:defRPr sz="2100" b="1"/>
            </a:lvl4pPr>
            <a:lvl5pPr marL="2369445" indent="0">
              <a:buNone/>
              <a:defRPr sz="2100" b="1"/>
            </a:lvl5pPr>
            <a:lvl6pPr marL="2961823" indent="0">
              <a:buNone/>
              <a:defRPr sz="2100" b="1"/>
            </a:lvl6pPr>
            <a:lvl7pPr marL="3554170" indent="0">
              <a:buNone/>
              <a:defRPr sz="2100" b="1"/>
            </a:lvl7pPr>
            <a:lvl8pPr marL="4146538" indent="0">
              <a:buNone/>
              <a:defRPr sz="2100" b="1"/>
            </a:lvl8pPr>
            <a:lvl9pPr marL="4738894" indent="0">
              <a:buNone/>
              <a:defRPr sz="21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3789124"/>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30380" indent="-230380">
              <a:defRPr sz="3300"/>
            </a:lvl1pPr>
            <a:lvl2pPr marL="378438" indent="-230380">
              <a:buSzPct val="100000"/>
              <a:defRPr sz="3000"/>
            </a:lvl2pPr>
            <a:lvl3pPr marL="526537" indent="-230380">
              <a:defRPr sz="3000"/>
            </a:lvl3pPr>
            <a:lvl4pPr marL="674631" indent="-230380">
              <a:buSzPct val="100000"/>
              <a:buFont typeface="Arial Narrow" panose="020B0606020202030204" pitchFamily="34" charset="0"/>
              <a:buChar char="»"/>
              <a:defRPr sz="3000"/>
            </a:lvl4pPr>
            <a:lvl5pPr marL="822711" indent="-230380">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30380" indent="-230380">
              <a:defRPr sz="3300"/>
            </a:lvl1pPr>
            <a:lvl2pPr marL="378438" indent="-230380">
              <a:buSzPct val="100000"/>
              <a:defRPr sz="3000"/>
            </a:lvl2pPr>
            <a:lvl3pPr marL="526537" indent="-230380">
              <a:defRPr sz="3000"/>
            </a:lvl3pPr>
            <a:lvl4pPr marL="674631" indent="-230380">
              <a:buSzPct val="100000"/>
              <a:buFont typeface="Arial Narrow" panose="020B0606020202030204" pitchFamily="34" charset="0"/>
              <a:buChar char="»"/>
              <a:defRPr sz="3000"/>
            </a:lvl4pPr>
            <a:lvl5pPr marL="822711" indent="-230380">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310"/>
            <a:ext cx="4632960" cy="486833"/>
          </a:xfrm>
          <a:prstGeom prst="rect">
            <a:avLst/>
          </a:prstGeom>
        </p:spPr>
        <p:txBody>
          <a:bodyPr vert="horz" lIns="88768" tIns="44382" rIns="88768" bIns="4438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10"/>
            <a:ext cx="3413760" cy="486833"/>
          </a:xfrm>
          <a:prstGeom prst="rect">
            <a:avLst/>
          </a:prstGeom>
        </p:spPr>
        <p:txBody>
          <a:bodyPr vert="horz" lIns="88768" tIns="44382" rIns="88768" bIns="4438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678916620"/>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310"/>
            <a:ext cx="4632960" cy="486833"/>
          </a:xfrm>
          <a:prstGeom prst="rect">
            <a:avLst/>
          </a:prstGeom>
        </p:spPr>
        <p:txBody>
          <a:bodyPr vert="horz" lIns="88768" tIns="44382" rIns="88768" bIns="4438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310"/>
            <a:ext cx="3413760" cy="486833"/>
          </a:xfrm>
          <a:prstGeom prst="rect">
            <a:avLst/>
          </a:prstGeom>
        </p:spPr>
        <p:txBody>
          <a:bodyPr vert="horz" lIns="88768" tIns="44382" rIns="88768" bIns="4438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30380" indent="-230380">
              <a:defRPr sz="3300"/>
            </a:lvl1pPr>
            <a:lvl2pPr marL="378438" indent="-230380">
              <a:buSzPct val="100000"/>
              <a:defRPr sz="3000"/>
            </a:lvl2pPr>
            <a:lvl3pPr marL="526537" indent="-230380">
              <a:defRPr sz="3000"/>
            </a:lvl3pPr>
            <a:lvl4pPr marL="674631" indent="-230380">
              <a:buSzPct val="100000"/>
              <a:buFont typeface="Arial Narrow" panose="020B0606020202030204" pitchFamily="34" charset="0"/>
              <a:buChar char="»"/>
              <a:defRPr sz="3000"/>
            </a:lvl4pPr>
            <a:lvl5pPr marL="822711" indent="-230380">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30380" indent="-230380">
              <a:defRPr sz="3300"/>
            </a:lvl1pPr>
            <a:lvl2pPr marL="378438" indent="-230380">
              <a:buSzPct val="100000"/>
              <a:defRPr sz="3000"/>
            </a:lvl2pPr>
            <a:lvl3pPr marL="526537" indent="-230380">
              <a:defRPr sz="3000"/>
            </a:lvl3pPr>
            <a:lvl4pPr marL="674631" indent="-230380">
              <a:buSzPct val="100000"/>
              <a:buFont typeface="Arial Narrow" panose="020B0606020202030204" pitchFamily="34" charset="0"/>
              <a:buChar char="»"/>
              <a:defRPr sz="3000"/>
            </a:lvl4pPr>
            <a:lvl5pPr marL="822711" indent="-230380">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58055006"/>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400" b="1"/>
            </a:lvl1pPr>
            <a:lvl2pPr marL="592362" indent="0">
              <a:buNone/>
              <a:defRPr sz="2700" b="1"/>
            </a:lvl2pPr>
            <a:lvl3pPr marL="1184733" indent="0">
              <a:buNone/>
              <a:defRPr sz="2400" b="1"/>
            </a:lvl3pPr>
            <a:lvl4pPr marL="1777084" indent="0">
              <a:buNone/>
              <a:defRPr sz="2100" b="1"/>
            </a:lvl4pPr>
            <a:lvl5pPr marL="2369445" indent="0">
              <a:buNone/>
              <a:defRPr sz="2100" b="1"/>
            </a:lvl5pPr>
            <a:lvl6pPr marL="2961823" indent="0">
              <a:buNone/>
              <a:defRPr sz="2100" b="1"/>
            </a:lvl6pPr>
            <a:lvl7pPr marL="3554170" indent="0">
              <a:buNone/>
              <a:defRPr sz="2100" b="1"/>
            </a:lvl7pPr>
            <a:lvl8pPr marL="4146538" indent="0">
              <a:buNone/>
              <a:defRPr sz="2100" b="1"/>
            </a:lvl8pPr>
            <a:lvl9pPr marL="4738894" indent="0">
              <a:buNone/>
              <a:defRPr sz="21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400" b="1"/>
            </a:lvl1pPr>
            <a:lvl2pPr marL="592362" indent="0">
              <a:buNone/>
              <a:defRPr sz="2700" b="1"/>
            </a:lvl2pPr>
            <a:lvl3pPr marL="1184733" indent="0">
              <a:buNone/>
              <a:defRPr sz="2400" b="1"/>
            </a:lvl3pPr>
            <a:lvl4pPr marL="1777084" indent="0">
              <a:buNone/>
              <a:defRPr sz="2100" b="1"/>
            </a:lvl4pPr>
            <a:lvl5pPr marL="2369445" indent="0">
              <a:buNone/>
              <a:defRPr sz="2100" b="1"/>
            </a:lvl5pPr>
            <a:lvl6pPr marL="2961823" indent="0">
              <a:buNone/>
              <a:defRPr sz="2100" b="1"/>
            </a:lvl6pPr>
            <a:lvl7pPr marL="3554170" indent="0">
              <a:buNone/>
              <a:defRPr sz="2100" b="1"/>
            </a:lvl7pPr>
            <a:lvl8pPr marL="4146538" indent="0">
              <a:buNone/>
              <a:defRPr sz="2100" b="1"/>
            </a:lvl8pPr>
            <a:lvl9pPr marL="4738894" indent="0">
              <a:buNone/>
              <a:defRPr sz="21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310"/>
            <a:ext cx="4632960" cy="486833"/>
          </a:xfrm>
          <a:prstGeom prst="rect">
            <a:avLst/>
          </a:prstGeom>
        </p:spPr>
        <p:txBody>
          <a:bodyPr vert="horz" lIns="88768" tIns="44382" rIns="88768" bIns="4438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310"/>
            <a:ext cx="3413760" cy="486833"/>
          </a:xfrm>
          <a:prstGeom prst="rect">
            <a:avLst/>
          </a:prstGeom>
        </p:spPr>
        <p:txBody>
          <a:bodyPr vert="horz" lIns="88768" tIns="44382" rIns="88768" bIns="4438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0804591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2897" indent="-252897">
              <a:defRPr sz="3600"/>
            </a:lvl1pPr>
            <a:lvl2pPr marL="415497" indent="-252897">
              <a:buSzPct val="100000"/>
              <a:defRPr sz="3300"/>
            </a:lvl2pPr>
            <a:lvl3pPr marL="578000" indent="-252897">
              <a:defRPr sz="3300"/>
            </a:lvl3pPr>
            <a:lvl4pPr marL="740568" indent="-252897">
              <a:buSzPct val="100000"/>
              <a:buFont typeface="Arial Narrow" panose="020B0606020202030204" pitchFamily="34" charset="0"/>
              <a:buChar char="»"/>
              <a:defRPr sz="3300"/>
            </a:lvl4pPr>
            <a:lvl5pPr marL="903121" indent="-252897">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2897" indent="-252897">
              <a:defRPr sz="3600"/>
            </a:lvl1pPr>
            <a:lvl2pPr marL="415497" indent="-252897">
              <a:buSzPct val="100000"/>
              <a:defRPr sz="3300"/>
            </a:lvl2pPr>
            <a:lvl3pPr marL="578000" indent="-252897">
              <a:defRPr sz="3300"/>
            </a:lvl3pPr>
            <a:lvl4pPr marL="740568" indent="-252897">
              <a:buSzPct val="100000"/>
              <a:buFont typeface="Arial Narrow" panose="020B0606020202030204" pitchFamily="34" charset="0"/>
              <a:buChar char="»"/>
              <a:defRPr sz="3300"/>
            </a:lvl4pPr>
            <a:lvl5pPr marL="903121" indent="-252897">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72"/>
            <a:ext cx="4632960" cy="486833"/>
          </a:xfrm>
          <a:prstGeom prst="rect">
            <a:avLst/>
          </a:prstGeom>
        </p:spPr>
        <p:txBody>
          <a:bodyPr vert="horz" lIns="130063" tIns="64875" rIns="130063" bIns="6487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72"/>
            <a:ext cx="3413760" cy="486833"/>
          </a:xfrm>
          <a:prstGeom prst="rect">
            <a:avLst/>
          </a:prstGeom>
        </p:spPr>
        <p:txBody>
          <a:bodyPr vert="horz" lIns="130063" tIns="64875" rIns="130063" bIns="6487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061631756"/>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310"/>
            <a:ext cx="4632960" cy="486833"/>
          </a:xfrm>
          <a:prstGeom prst="rect">
            <a:avLst/>
          </a:prstGeom>
        </p:spPr>
        <p:txBody>
          <a:bodyPr vert="horz" lIns="118485" tIns="59244" rIns="118485" bIns="59244"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www.hsr.ca.gov</a:t>
            </a:r>
            <a:endParaRPr lang="en-US" sz="1600" dirty="0"/>
          </a:p>
        </p:txBody>
      </p:sp>
      <p:sp>
        <p:nvSpPr>
          <p:cNvPr id="6" name="Slide Number Placeholder 5"/>
          <p:cNvSpPr txBox="1">
            <a:spLocks/>
          </p:cNvSpPr>
          <p:nvPr userDrawn="1"/>
        </p:nvSpPr>
        <p:spPr>
          <a:xfrm>
            <a:off x="10728960" y="8636310"/>
            <a:ext cx="3413760" cy="486833"/>
          </a:xfrm>
          <a:prstGeom prst="rect">
            <a:avLst/>
          </a:prstGeom>
        </p:spPr>
        <p:txBody>
          <a:bodyPr vert="horz" lIns="118485" tIns="59244" rIns="118485" bIns="59244"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z="1600" smtClean="0"/>
              <a:pPr/>
              <a:t>‹#›</a:t>
            </a:fld>
            <a:endParaRPr lang="en-US" sz="1600" dirty="0"/>
          </a:p>
        </p:txBody>
      </p:sp>
      <p:sp>
        <p:nvSpPr>
          <p:cNvPr id="7"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400" b="1"/>
            </a:lvl1pPr>
            <a:lvl2pPr marL="592362" indent="0">
              <a:buNone/>
              <a:defRPr sz="2700" b="1"/>
            </a:lvl2pPr>
            <a:lvl3pPr marL="1184733" indent="0">
              <a:buNone/>
              <a:defRPr sz="2400" b="1"/>
            </a:lvl3pPr>
            <a:lvl4pPr marL="1777084" indent="0">
              <a:buNone/>
              <a:defRPr sz="2100" b="1"/>
            </a:lvl4pPr>
            <a:lvl5pPr marL="2369445" indent="0">
              <a:buNone/>
              <a:defRPr sz="2100" b="1"/>
            </a:lvl5pPr>
            <a:lvl6pPr marL="2961823" indent="0">
              <a:buNone/>
              <a:defRPr sz="2100" b="1"/>
            </a:lvl6pPr>
            <a:lvl7pPr marL="3554170" indent="0">
              <a:buNone/>
              <a:defRPr sz="2100" b="1"/>
            </a:lvl7pPr>
            <a:lvl8pPr marL="4146538" indent="0">
              <a:buNone/>
              <a:defRPr sz="2100" b="1"/>
            </a:lvl8pPr>
            <a:lvl9pPr marL="4738894" indent="0">
              <a:buNone/>
              <a:defRPr sz="21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400" b="1"/>
            </a:lvl1pPr>
            <a:lvl2pPr marL="592362" indent="0">
              <a:buNone/>
              <a:defRPr sz="2700" b="1"/>
            </a:lvl2pPr>
            <a:lvl3pPr marL="1184733" indent="0">
              <a:buNone/>
              <a:defRPr sz="2400" b="1"/>
            </a:lvl3pPr>
            <a:lvl4pPr marL="1777084" indent="0">
              <a:buNone/>
              <a:defRPr sz="2100" b="1"/>
            </a:lvl4pPr>
            <a:lvl5pPr marL="2369445" indent="0">
              <a:buNone/>
              <a:defRPr sz="2100" b="1"/>
            </a:lvl5pPr>
            <a:lvl6pPr marL="2961823" indent="0">
              <a:buNone/>
              <a:defRPr sz="2100" b="1"/>
            </a:lvl6pPr>
            <a:lvl7pPr marL="3554170" indent="0">
              <a:buNone/>
              <a:defRPr sz="2100" b="1"/>
            </a:lvl7pPr>
            <a:lvl8pPr marL="4146538" indent="0">
              <a:buNone/>
              <a:defRPr sz="2100" b="1"/>
            </a:lvl8pPr>
            <a:lvl9pPr marL="4738894" indent="0">
              <a:buNone/>
              <a:defRPr sz="21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7444318"/>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Central California Regional Office</a:t>
            </a:r>
            <a:r>
              <a:rPr lang="en-US" sz="2700" b="0" dirty="0" smtClean="0"/>
              <a:t/>
            </a:r>
            <a:br>
              <a:rPr lang="en-US" sz="2700" b="0" dirty="0" smtClean="0"/>
            </a:br>
            <a:r>
              <a:rPr lang="en-US" sz="2700" b="0" dirty="0" smtClean="0"/>
              <a:t>California High-Speed Rail Authority</a:t>
            </a:r>
            <a:br>
              <a:rPr lang="en-US" sz="2700" b="0" dirty="0" smtClean="0"/>
            </a:br>
            <a:r>
              <a:rPr lang="en-US" sz="2700" b="0" dirty="0" smtClean="0"/>
              <a:t>2550 Mariposa Mall, Suite 3015</a:t>
            </a:r>
            <a:br>
              <a:rPr lang="en-US" sz="2700" b="0" dirty="0" smtClean="0"/>
            </a:br>
            <a:r>
              <a:rPr lang="en-US" sz="2700" b="0" dirty="0" smtClean="0"/>
              <a:t>Fresno, CA 93721</a:t>
            </a:r>
            <a:endParaRPr lang="en-US" sz="2700" b="0" dirty="0"/>
          </a:p>
        </p:txBody>
      </p:sp>
    </p:spTree>
    <p:extLst>
      <p:ext uri="{BB962C8B-B14F-4D97-AF65-F5344CB8AC3E}">
        <p14:creationId xmlns:p14="http://schemas.microsoft.com/office/powerpoint/2010/main" val="1824469207"/>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300">
                <a:solidFill>
                  <a:schemeClr val="bg1"/>
                </a:solidFill>
              </a:defRPr>
            </a:lvl1pPr>
          </a:lstStyle>
          <a:p>
            <a:pPr marL="0" indent="0">
              <a:buFont typeface="Arial" pitchFamily="34" charset="0"/>
              <a:buNone/>
            </a:pPr>
            <a:r>
              <a:rPr lang="en-US" sz="2700" dirty="0" smtClean="0">
                <a:solidFill>
                  <a:srgbClr val="0AAEFA"/>
                </a:solidFill>
              </a:rPr>
              <a:t>Headquarters</a:t>
            </a:r>
            <a:r>
              <a:rPr lang="en-US" sz="2700" b="0" dirty="0" smtClean="0"/>
              <a:t/>
            </a:r>
            <a:br>
              <a:rPr lang="en-US" sz="2700" b="0" dirty="0" smtClean="0"/>
            </a:br>
            <a:r>
              <a:rPr lang="en-US" sz="2700" b="0" dirty="0" smtClean="0"/>
              <a:t>California High-Speed Rail Authority </a:t>
            </a:r>
            <a:br>
              <a:rPr lang="en-US" sz="2700" b="0" dirty="0" smtClean="0"/>
            </a:br>
            <a:r>
              <a:rPr lang="en-US" sz="2700" b="0" dirty="0" smtClean="0"/>
              <a:t>770 L Street, Suite 800</a:t>
            </a:r>
            <a:br>
              <a:rPr lang="en-US" sz="2700" b="0" dirty="0" smtClean="0"/>
            </a:br>
            <a:r>
              <a:rPr lang="en-US" sz="2700" b="0" dirty="0" smtClean="0"/>
              <a:t>Sacramento, CA 95814</a:t>
            </a:r>
            <a:br>
              <a:rPr lang="en-US" sz="2700" b="0" dirty="0" smtClean="0"/>
            </a:br>
            <a:r>
              <a:rPr lang="en-US" sz="2700" b="0" i="1" dirty="0" smtClean="0">
                <a:solidFill>
                  <a:srgbClr val="0AAEFA"/>
                </a:solidFill>
              </a:rPr>
              <a:t>www.hsr.ca.gov</a:t>
            </a:r>
            <a:endParaRPr lang="en-US" sz="27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300">
                <a:solidFill>
                  <a:schemeClr val="bg1"/>
                </a:solidFill>
              </a:defRPr>
            </a:lvl1pPr>
          </a:lstStyle>
          <a:p>
            <a:r>
              <a:rPr lang="en-US" sz="2400" b="0" i="1" dirty="0" smtClean="0"/>
              <a:t>facebook.com/</a:t>
            </a:r>
            <a:r>
              <a:rPr lang="en-US" sz="2400" b="0" i="1" dirty="0" err="1" smtClean="0"/>
              <a:t>CaliforniaHighSpeedRail</a:t>
            </a:r>
            <a:endParaRPr lang="en-US" sz="2400" b="0" i="1" dirty="0" smtClean="0"/>
          </a:p>
          <a:p>
            <a:r>
              <a:rPr lang="en-US" sz="2400" b="0" i="1" dirty="0" smtClean="0"/>
              <a:t/>
            </a:r>
            <a:br>
              <a:rPr lang="en-US" sz="2400" b="0" i="1" dirty="0" smtClean="0"/>
            </a:br>
            <a:r>
              <a:rPr lang="en-US" sz="2400" b="0" i="1" dirty="0" smtClean="0"/>
              <a:t>twitter.com/</a:t>
            </a:r>
            <a:r>
              <a:rPr lang="en-US" sz="2400" b="0" i="1" dirty="0" err="1" smtClean="0"/>
              <a:t>cahsra</a:t>
            </a:r>
            <a:endParaRPr lang="en-US" sz="2400" b="0" i="1" dirty="0"/>
          </a:p>
          <a:p>
            <a:r>
              <a:rPr lang="en-US" sz="2400" b="0" i="1" dirty="0" smtClean="0"/>
              <a:t/>
            </a:r>
            <a:br>
              <a:rPr lang="en-US" sz="2400" b="0" i="1" dirty="0" smtClean="0"/>
            </a:br>
            <a:r>
              <a:rPr lang="en-US" sz="2400" b="0" i="1" dirty="0" smtClean="0"/>
              <a:t>youtube.com/user/</a:t>
            </a:r>
            <a:r>
              <a:rPr lang="en-US" sz="2400" b="0" i="1" dirty="0" err="1" smtClean="0"/>
              <a:t>CAHighSpeedRail</a:t>
            </a:r>
            <a:endParaRPr lang="en-US" sz="2400" b="0" i="1" dirty="0"/>
          </a:p>
        </p:txBody>
      </p:sp>
    </p:spTree>
    <p:extLst>
      <p:ext uri="{BB962C8B-B14F-4D97-AF65-F5344CB8AC3E}">
        <p14:creationId xmlns:p14="http://schemas.microsoft.com/office/powerpoint/2010/main" val="2657850704"/>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520" y="8475444"/>
            <a:ext cx="3413760" cy="486833"/>
          </a:xfrm>
          <a:prstGeom prst="rect">
            <a:avLst/>
          </a:prstGeom>
        </p:spPr>
        <p:txBody>
          <a:bodyPr lIns="132043" tIns="65923" rIns="132043" bIns="65923"/>
          <a:lstStyle/>
          <a:p>
            <a:pPr defTabSz="1320141"/>
            <a:fld id="{C130EEA0-42F5-5041-A140-620CFD293F66}" type="datetimeFigureOut">
              <a:rPr lang="en-US" smtClean="0">
                <a:solidFill>
                  <a:prstClr val="black"/>
                </a:solidFill>
              </a:rPr>
              <a:pPr defTabSz="1320141"/>
              <a:t>4/28/2015</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F36228-BBB8-9F47-A5EF-28893CA28ECA}" type="slidenum">
              <a:rPr lang="en-US" smtClean="0"/>
              <a:pPr/>
              <a:t>‹#›</a:t>
            </a:fld>
            <a:endParaRPr lang="en-US" dirty="0"/>
          </a:p>
        </p:txBody>
      </p:sp>
    </p:spTree>
    <p:extLst>
      <p:ext uri="{BB962C8B-B14F-4D97-AF65-F5344CB8AC3E}">
        <p14:creationId xmlns:p14="http://schemas.microsoft.com/office/powerpoint/2010/main" val="694335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72"/>
            <a:ext cx="4632960" cy="486833"/>
          </a:xfrm>
          <a:prstGeom prst="rect">
            <a:avLst/>
          </a:prstGeom>
        </p:spPr>
        <p:txBody>
          <a:bodyPr vert="horz" lIns="130063" tIns="64875" rIns="130063" bIns="6487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72"/>
            <a:ext cx="3413760" cy="486833"/>
          </a:xfrm>
          <a:prstGeom prst="rect">
            <a:avLst/>
          </a:prstGeom>
        </p:spPr>
        <p:txBody>
          <a:bodyPr vert="horz" lIns="130063" tIns="64875" rIns="130063" bIns="6487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2897" indent="-252897">
              <a:defRPr sz="3600"/>
            </a:lvl1pPr>
            <a:lvl2pPr marL="415497" indent="-252897">
              <a:buSzPct val="100000"/>
              <a:defRPr sz="3300"/>
            </a:lvl2pPr>
            <a:lvl3pPr marL="578000" indent="-252897">
              <a:defRPr sz="3300"/>
            </a:lvl3pPr>
            <a:lvl4pPr marL="740568" indent="-252897">
              <a:buSzPct val="100000"/>
              <a:buFont typeface="Arial Narrow" panose="020B0606020202030204" pitchFamily="34" charset="0"/>
              <a:buChar char="»"/>
              <a:defRPr sz="3300"/>
            </a:lvl4pPr>
            <a:lvl5pPr marL="903121" indent="-252897">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2897" indent="-252897">
              <a:defRPr sz="3600"/>
            </a:lvl1pPr>
            <a:lvl2pPr marL="415497" indent="-252897">
              <a:buSzPct val="100000"/>
              <a:defRPr sz="3300"/>
            </a:lvl2pPr>
            <a:lvl3pPr marL="578000" indent="-252897">
              <a:defRPr sz="3300"/>
            </a:lvl3pPr>
            <a:lvl4pPr marL="740568" indent="-252897">
              <a:buSzPct val="100000"/>
              <a:buFont typeface="Arial Narrow" panose="020B0606020202030204" pitchFamily="34" charset="0"/>
              <a:buChar char="»"/>
              <a:defRPr sz="3300"/>
            </a:lvl4pPr>
            <a:lvl5pPr marL="903121" indent="-252897">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361373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0246" indent="0">
              <a:buNone/>
              <a:defRPr sz="3000" b="1"/>
            </a:lvl2pPr>
            <a:lvl3pPr marL="1300497" indent="0">
              <a:buNone/>
              <a:defRPr sz="2700" b="1"/>
            </a:lvl3pPr>
            <a:lvl4pPr marL="1950745" indent="0">
              <a:buNone/>
              <a:defRPr sz="2400" b="1"/>
            </a:lvl4pPr>
            <a:lvl5pPr marL="2600988" indent="0">
              <a:buNone/>
              <a:defRPr sz="2400" b="1"/>
            </a:lvl5pPr>
            <a:lvl6pPr marL="3251246" indent="0">
              <a:buNone/>
              <a:defRPr sz="2400" b="1"/>
            </a:lvl6pPr>
            <a:lvl7pPr marL="3901494" indent="0">
              <a:buNone/>
              <a:defRPr sz="2400" b="1"/>
            </a:lvl7pPr>
            <a:lvl8pPr marL="4551720" indent="0">
              <a:buNone/>
              <a:defRPr sz="2400" b="1"/>
            </a:lvl8pPr>
            <a:lvl9pPr marL="5201982"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0246" indent="0">
              <a:buNone/>
              <a:defRPr sz="3000" b="1"/>
            </a:lvl2pPr>
            <a:lvl3pPr marL="1300497" indent="0">
              <a:buNone/>
              <a:defRPr sz="2700" b="1"/>
            </a:lvl3pPr>
            <a:lvl4pPr marL="1950745" indent="0">
              <a:buNone/>
              <a:defRPr sz="2400" b="1"/>
            </a:lvl4pPr>
            <a:lvl5pPr marL="2600988" indent="0">
              <a:buNone/>
              <a:defRPr sz="2400" b="1"/>
            </a:lvl5pPr>
            <a:lvl6pPr marL="3251246" indent="0">
              <a:buNone/>
              <a:defRPr sz="2400" b="1"/>
            </a:lvl6pPr>
            <a:lvl7pPr marL="3901494" indent="0">
              <a:buNone/>
              <a:defRPr sz="2400" b="1"/>
            </a:lvl7pPr>
            <a:lvl8pPr marL="4551720" indent="0">
              <a:buNone/>
              <a:defRPr sz="2400" b="1"/>
            </a:lvl8pPr>
            <a:lvl9pPr marL="5201982"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72"/>
            <a:ext cx="4632960" cy="486833"/>
          </a:xfrm>
          <a:prstGeom prst="rect">
            <a:avLst/>
          </a:prstGeom>
        </p:spPr>
        <p:txBody>
          <a:bodyPr vert="horz" lIns="130063" tIns="64875" rIns="130063" bIns="6487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72"/>
            <a:ext cx="3413760" cy="486833"/>
          </a:xfrm>
          <a:prstGeom prst="rect">
            <a:avLst/>
          </a:prstGeom>
        </p:spPr>
        <p:txBody>
          <a:bodyPr vert="horz" lIns="130063" tIns="64875" rIns="130063" bIns="6487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20759895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72"/>
            <a:ext cx="4632960" cy="486833"/>
          </a:xfrm>
          <a:prstGeom prst="rect">
            <a:avLst/>
          </a:prstGeom>
        </p:spPr>
        <p:txBody>
          <a:bodyPr vert="horz" lIns="130063" tIns="64875" rIns="130063" bIns="64875"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www.hsr.ca.gov</a:t>
            </a:r>
            <a:endParaRPr lang="en-US" dirty="0"/>
          </a:p>
        </p:txBody>
      </p:sp>
      <p:sp>
        <p:nvSpPr>
          <p:cNvPr id="6" name="Slide Number Placeholder 5"/>
          <p:cNvSpPr txBox="1">
            <a:spLocks/>
          </p:cNvSpPr>
          <p:nvPr userDrawn="1"/>
        </p:nvSpPr>
        <p:spPr>
          <a:xfrm>
            <a:off x="10728960" y="8636472"/>
            <a:ext cx="3413760" cy="486833"/>
          </a:xfrm>
          <a:prstGeom prst="rect">
            <a:avLst/>
          </a:prstGeom>
        </p:spPr>
        <p:txBody>
          <a:bodyPr vert="horz" lIns="130063" tIns="64875" rIns="130063" bIns="64875"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0246" indent="0">
              <a:buNone/>
              <a:defRPr sz="3000" b="1"/>
            </a:lvl2pPr>
            <a:lvl3pPr marL="1300497" indent="0">
              <a:buNone/>
              <a:defRPr sz="2700" b="1"/>
            </a:lvl3pPr>
            <a:lvl4pPr marL="1950745" indent="0">
              <a:buNone/>
              <a:defRPr sz="2400" b="1"/>
            </a:lvl4pPr>
            <a:lvl5pPr marL="2600988" indent="0">
              <a:buNone/>
              <a:defRPr sz="2400" b="1"/>
            </a:lvl5pPr>
            <a:lvl6pPr marL="3251246" indent="0">
              <a:buNone/>
              <a:defRPr sz="2400" b="1"/>
            </a:lvl6pPr>
            <a:lvl7pPr marL="3901494" indent="0">
              <a:buNone/>
              <a:defRPr sz="2400" b="1"/>
            </a:lvl7pPr>
            <a:lvl8pPr marL="4551720" indent="0">
              <a:buNone/>
              <a:defRPr sz="2400" b="1"/>
            </a:lvl8pPr>
            <a:lvl9pPr marL="5201982"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0246" indent="0">
              <a:buNone/>
              <a:defRPr sz="3000" b="1"/>
            </a:lvl2pPr>
            <a:lvl3pPr marL="1300497" indent="0">
              <a:buNone/>
              <a:defRPr sz="2700" b="1"/>
            </a:lvl3pPr>
            <a:lvl4pPr marL="1950745" indent="0">
              <a:buNone/>
              <a:defRPr sz="2400" b="1"/>
            </a:lvl4pPr>
            <a:lvl5pPr marL="2600988" indent="0">
              <a:buNone/>
              <a:defRPr sz="2400" b="1"/>
            </a:lvl5pPr>
            <a:lvl6pPr marL="3251246" indent="0">
              <a:buNone/>
              <a:defRPr sz="2400" b="1"/>
            </a:lvl6pPr>
            <a:lvl7pPr marL="3901494" indent="0">
              <a:buNone/>
              <a:defRPr sz="2400" b="1"/>
            </a:lvl7pPr>
            <a:lvl8pPr marL="4551720" indent="0">
              <a:buNone/>
              <a:defRPr sz="2400" b="1"/>
            </a:lvl8pPr>
            <a:lvl9pPr marL="5201982"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0329469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75523737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6700" dirty="0" smtClean="0">
                <a:solidFill>
                  <a:srgbClr val="FCD41B"/>
                </a:solidFill>
              </a:rPr>
              <a:t>PPT Name</a:t>
            </a:r>
            <a:endParaRPr lang="en-US" sz="67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2500" b="1" dirty="0" smtClean="0">
                <a:latin typeface="Arial Narrow" pitchFamily="34" charset="0"/>
                <a:cs typeface="Mangal" pitchFamily="18" charset="0"/>
              </a:rPr>
              <a:t>Name, Title</a:t>
            </a:r>
          </a:p>
          <a:p>
            <a:r>
              <a:rPr lang="en-US" sz="2500" b="1" dirty="0" smtClean="0">
                <a:latin typeface="Arial Narrow" pitchFamily="34" charset="0"/>
                <a:cs typeface="Mangal" pitchFamily="18" charset="0"/>
              </a:rPr>
              <a:t>Event Name</a:t>
            </a:r>
          </a:p>
          <a:p>
            <a:r>
              <a:rPr lang="en-US" sz="2500" b="1" dirty="0" smtClean="0">
                <a:latin typeface="Arial Narrow" pitchFamily="34" charset="0"/>
                <a:cs typeface="Mangal" pitchFamily="18" charset="0"/>
              </a:rPr>
              <a:t>Day, Month Date, Year</a:t>
            </a:r>
            <a:br>
              <a:rPr lang="en-US" sz="2500" b="1" dirty="0" smtClean="0">
                <a:latin typeface="Arial Narrow" pitchFamily="34" charset="0"/>
                <a:cs typeface="Mangal" pitchFamily="18" charset="0"/>
              </a:rPr>
            </a:br>
            <a:r>
              <a:rPr lang="en-US" sz="2500" b="1" dirty="0" smtClean="0">
                <a:latin typeface="Arial Narrow" pitchFamily="34" charset="0"/>
                <a:cs typeface="Mangal" pitchFamily="18" charset="0"/>
              </a:rPr>
              <a:t>Location</a:t>
            </a:r>
          </a:p>
          <a:p>
            <a:endParaRPr lang="en-US" sz="25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68"/>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4589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372755" indent="-226907" algn="l">
              <a:buFont typeface="Arial Narrow" panose="020B0606020202030204" pitchFamily="34" charset="0"/>
              <a:buChar char="»"/>
              <a:defRPr sz="3000">
                <a:solidFill>
                  <a:schemeClr val="bg1"/>
                </a:solidFill>
              </a:defRPr>
            </a:lvl2pPr>
            <a:lvl3pPr marL="518585" indent="-226907" algn="l">
              <a:buClr>
                <a:schemeClr val="bg1"/>
              </a:buClr>
              <a:buFont typeface="Arial" panose="020B0604020202020204" pitchFamily="34" charset="0"/>
              <a:buChar char="•"/>
              <a:defRPr sz="3000">
                <a:solidFill>
                  <a:schemeClr val="bg1"/>
                </a:solidFill>
              </a:defRPr>
            </a:lvl3pPr>
            <a:lvl4pPr marL="664427" indent="-226907" algn="l">
              <a:buClr>
                <a:srgbClr val="0AAEFA"/>
              </a:buClr>
              <a:buFont typeface="Arial Narrow" panose="020B0606020202030204" pitchFamily="34" charset="0"/>
              <a:buChar char="»"/>
              <a:defRPr sz="3000">
                <a:solidFill>
                  <a:schemeClr val="bg1"/>
                </a:solidFill>
              </a:defRPr>
            </a:lvl4pPr>
            <a:lvl5pPr marL="810283" indent="-226907" algn="l">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572971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6700" dirty="0" smtClean="0">
                <a:solidFill>
                  <a:srgbClr val="FCD41B"/>
                </a:solidFill>
              </a:rPr>
              <a:t>From Vision To Reality</a:t>
            </a:r>
            <a:endParaRPr lang="en-US" sz="67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2500" b="1" dirty="0" smtClean="0">
                <a:latin typeface="Arial Narrow" pitchFamily="34" charset="0"/>
                <a:cs typeface="Mangal" pitchFamily="18" charset="0"/>
              </a:rPr>
              <a:t>Scott Jarvis, Assistant Chief Program Manager</a:t>
            </a:r>
          </a:p>
          <a:p>
            <a:r>
              <a:rPr lang="en-US" sz="2500" b="1" dirty="0" smtClean="0">
                <a:latin typeface="Arial Narrow" pitchFamily="34" charset="0"/>
                <a:cs typeface="Mangal" pitchFamily="18" charset="0"/>
              </a:rPr>
              <a:t>Survey RFQ Pre-Bid Conference</a:t>
            </a:r>
          </a:p>
          <a:p>
            <a:r>
              <a:rPr lang="en-US" sz="2500" b="1" dirty="0" smtClean="0">
                <a:latin typeface="Arial Narrow" pitchFamily="34" charset="0"/>
                <a:cs typeface="Mangal" pitchFamily="18" charset="0"/>
              </a:rPr>
              <a:t>Wednesday, July 24, 2013</a:t>
            </a:r>
            <a:br>
              <a:rPr lang="en-US" sz="2500" b="1" dirty="0" smtClean="0">
                <a:latin typeface="Arial Narrow" pitchFamily="34" charset="0"/>
                <a:cs typeface="Mangal" pitchFamily="18" charset="0"/>
              </a:rPr>
            </a:br>
            <a:r>
              <a:rPr lang="en-US" sz="2500" b="1" dirty="0" smtClean="0">
                <a:latin typeface="Arial Narrow" pitchFamily="34" charset="0"/>
                <a:cs typeface="Mangal" pitchFamily="18" charset="0"/>
              </a:rPr>
              <a:t>Location</a:t>
            </a:r>
          </a:p>
          <a:p>
            <a:endParaRPr lang="en-US" sz="25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68"/>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50796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000">
                <a:solidFill>
                  <a:schemeClr val="bg1"/>
                </a:solidFill>
              </a:defRPr>
            </a:lvl1pPr>
            <a:lvl2pPr marL="542139" indent="0">
              <a:buNone/>
              <a:defRPr sz="3600"/>
            </a:lvl2pPr>
            <a:lvl3pPr marL="1084249" indent="0">
              <a:buNone/>
              <a:defRPr sz="3000"/>
            </a:lvl3pPr>
            <a:lvl4pPr marL="1626396" indent="0">
              <a:buNone/>
              <a:defRPr sz="2500"/>
            </a:lvl4pPr>
            <a:lvl5pPr marL="2168517" indent="0">
              <a:buNone/>
              <a:defRPr sz="2500"/>
            </a:lvl5pPr>
            <a:lvl6pPr marL="2710658" indent="0">
              <a:buNone/>
              <a:defRPr sz="2500"/>
            </a:lvl6pPr>
            <a:lvl7pPr marL="3252766" indent="0">
              <a:buNone/>
              <a:defRPr sz="2500"/>
            </a:lvl7pPr>
            <a:lvl8pPr marL="3794913" indent="0">
              <a:buNone/>
              <a:defRPr sz="2500"/>
            </a:lvl8pPr>
            <a:lvl9pPr marL="4337033" indent="0">
              <a:buNone/>
              <a:defRPr sz="25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68"/>
            <a:ext cx="4632960" cy="486833"/>
          </a:xfrm>
          <a:prstGeom prst="rect">
            <a:avLst/>
          </a:prstGeom>
        </p:spPr>
        <p:txBody>
          <a:bodyPr vert="horz" lIns="130128" tIns="64910" rIns="130128" bIns="64910" rtlCol="0" anchor="ctr"/>
          <a:lstStyle>
            <a:lvl1pPr algn="ctr">
              <a:defRPr sz="15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68"/>
            <a:ext cx="3413760" cy="486833"/>
          </a:xfrm>
          <a:prstGeom prst="rect">
            <a:avLst/>
          </a:prstGeom>
        </p:spPr>
        <p:txBody>
          <a:bodyPr vert="horz" lIns="130128" tIns="64910" rIns="130128" bIns="64910" rtlCol="0" anchor="ctr"/>
          <a:lstStyle>
            <a:lvl1pPr algn="r">
              <a:defRPr sz="15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0902392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346394" indent="-210851" algn="l">
              <a:buFont typeface="Arial Narrow" panose="020B0606020202030204" pitchFamily="34" charset="0"/>
              <a:buChar char="»"/>
              <a:defRPr sz="2700">
                <a:solidFill>
                  <a:schemeClr val="bg1"/>
                </a:solidFill>
              </a:defRPr>
            </a:lvl2pPr>
            <a:lvl3pPr marL="481884" indent="-210851" algn="l">
              <a:buClr>
                <a:schemeClr val="bg1"/>
              </a:buClr>
              <a:buFont typeface="Arial" panose="020B0604020202020204" pitchFamily="34" charset="0"/>
              <a:buChar char="•"/>
              <a:defRPr sz="2700">
                <a:solidFill>
                  <a:schemeClr val="bg1"/>
                </a:solidFill>
              </a:defRPr>
            </a:lvl3pPr>
            <a:lvl4pPr marL="617417" indent="-210851" algn="l">
              <a:buClr>
                <a:srgbClr val="0AAEFA"/>
              </a:buClr>
              <a:buFont typeface="Arial Narrow" panose="020B0606020202030204" pitchFamily="34" charset="0"/>
              <a:buChar char="»"/>
              <a:defRPr sz="2700">
                <a:solidFill>
                  <a:schemeClr val="bg1"/>
                </a:solidFill>
              </a:defRPr>
            </a:lvl4pPr>
            <a:lvl5pPr marL="752942" indent="-210851" algn="l">
              <a:buFont typeface="Arial" panose="020B0604020202020204" pitchFamily="34" charset="0"/>
              <a:buChar char="•"/>
              <a:defRPr sz="27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68"/>
            <a:ext cx="4632960" cy="486833"/>
          </a:xfrm>
          <a:prstGeom prst="rect">
            <a:avLst/>
          </a:prstGeom>
        </p:spPr>
        <p:txBody>
          <a:bodyPr vert="horz" lIns="130128" tIns="64910" rIns="130128" bIns="64910" rtlCol="0" anchor="ctr"/>
          <a:lstStyle>
            <a:lvl1pPr algn="ctr">
              <a:defRPr sz="15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68"/>
            <a:ext cx="3413760" cy="486833"/>
          </a:xfrm>
          <a:prstGeom prst="rect">
            <a:avLst/>
          </a:prstGeom>
        </p:spPr>
        <p:txBody>
          <a:bodyPr vert="horz" lIns="130128" tIns="64910" rIns="130128" bIns="64910" rtlCol="0" anchor="ctr"/>
          <a:lstStyle>
            <a:lvl1pPr algn="r">
              <a:defRPr sz="15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360937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36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7"/>
            <a:ext cx="13533120" cy="6034617"/>
          </a:xfrm>
        </p:spPr>
        <p:txBody>
          <a:bodyPr/>
          <a:lstStyle>
            <a:lvl1pPr>
              <a:defRPr>
                <a:solidFill>
                  <a:schemeClr val="bg1"/>
                </a:solidFill>
              </a:defRPr>
            </a:lvl1pPr>
            <a:lvl2pPr marL="346394" indent="-210851">
              <a:buFont typeface="Arial Narrow" panose="020B0606020202030204" pitchFamily="34" charset="0"/>
              <a:buChar char="»"/>
              <a:defRPr sz="2700">
                <a:solidFill>
                  <a:schemeClr val="bg1"/>
                </a:solidFill>
              </a:defRPr>
            </a:lvl2pPr>
            <a:lvl3pPr marL="481884" indent="-210851">
              <a:buClr>
                <a:schemeClr val="bg1"/>
              </a:buClr>
              <a:buFont typeface="Arial" panose="020B0604020202020204" pitchFamily="34" charset="0"/>
              <a:buChar char="•"/>
              <a:defRPr sz="2700">
                <a:solidFill>
                  <a:schemeClr val="bg1"/>
                </a:solidFill>
              </a:defRPr>
            </a:lvl3pPr>
            <a:lvl4pPr marL="617417" indent="-210851">
              <a:buClr>
                <a:srgbClr val="0AAEFA"/>
              </a:buClr>
              <a:buFont typeface="Arial Narrow" panose="020B0606020202030204" pitchFamily="34" charset="0"/>
              <a:buChar char="»"/>
              <a:defRPr sz="2700">
                <a:solidFill>
                  <a:schemeClr val="bg1"/>
                </a:solidFill>
              </a:defRPr>
            </a:lvl4pPr>
            <a:lvl5pPr marL="752942" indent="-210851">
              <a:buFont typeface="Arial" panose="020B0604020202020204" pitchFamily="34" charset="0"/>
              <a:buChar char="•"/>
              <a:defRPr sz="27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68"/>
            <a:ext cx="4632960" cy="486833"/>
          </a:xfrm>
          <a:prstGeom prst="rect">
            <a:avLst/>
          </a:prstGeom>
        </p:spPr>
        <p:txBody>
          <a:bodyPr vert="horz" lIns="130128" tIns="64910" rIns="130128" bIns="64910" rtlCol="0" anchor="ctr"/>
          <a:lstStyle>
            <a:lvl1pPr algn="ctr">
              <a:defRPr sz="15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68"/>
            <a:ext cx="3413760" cy="486833"/>
          </a:xfrm>
          <a:prstGeom prst="rect">
            <a:avLst/>
          </a:prstGeom>
        </p:spPr>
        <p:txBody>
          <a:bodyPr vert="horz" lIns="130128" tIns="64910" rIns="130128" bIns="64910" rtlCol="0" anchor="ctr"/>
          <a:lstStyle>
            <a:lvl1pPr algn="r">
              <a:defRPr sz="15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57593783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6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68"/>
            <a:ext cx="4632960" cy="486833"/>
          </a:xfrm>
          <a:prstGeom prst="rect">
            <a:avLst/>
          </a:prstGeom>
        </p:spPr>
        <p:txBody>
          <a:bodyPr vert="horz" lIns="130128" tIns="64910" rIns="130128" bIns="64910" rtlCol="0" anchor="ctr"/>
          <a:lstStyle>
            <a:lvl1pPr algn="ctr">
              <a:defRPr sz="15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68"/>
            <a:ext cx="3413760" cy="486833"/>
          </a:xfrm>
          <a:prstGeom prst="rect">
            <a:avLst/>
          </a:prstGeom>
        </p:spPr>
        <p:txBody>
          <a:bodyPr vert="horz" lIns="130128" tIns="64910" rIns="130128" bIns="64910" rtlCol="0" anchor="ctr"/>
          <a:lstStyle>
            <a:lvl1pPr algn="r">
              <a:defRPr sz="15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3700" b="1"/>
            </a:lvl1pPr>
            <a:lvl2pPr marL="542139" indent="0">
              <a:buNone/>
              <a:defRPr sz="2500" b="1"/>
            </a:lvl2pPr>
            <a:lvl3pPr marL="1084249" indent="0">
              <a:buNone/>
              <a:defRPr sz="2200" b="1"/>
            </a:lvl3pPr>
            <a:lvl4pPr marL="1626396" indent="0">
              <a:buNone/>
              <a:defRPr sz="1900" b="1"/>
            </a:lvl4pPr>
            <a:lvl5pPr marL="2168517" indent="0">
              <a:buNone/>
              <a:defRPr sz="1900" b="1"/>
            </a:lvl5pPr>
            <a:lvl6pPr marL="2710658" indent="0">
              <a:buNone/>
              <a:defRPr sz="1900" b="1"/>
            </a:lvl6pPr>
            <a:lvl7pPr marL="3252766" indent="0">
              <a:buNone/>
              <a:defRPr sz="1900" b="1"/>
            </a:lvl7pPr>
            <a:lvl8pPr marL="3794913" indent="0">
              <a:buNone/>
              <a:defRPr sz="1900" b="1"/>
            </a:lvl8pPr>
            <a:lvl9pPr marL="4337033" indent="0">
              <a:buNone/>
              <a:defRPr sz="19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000"/>
            </a:lvl1pPr>
            <a:lvl2pPr>
              <a:buSzPct val="100000"/>
              <a:defRPr sz="2700"/>
            </a:lvl2pPr>
            <a:lvl3pPr>
              <a:defRPr sz="2700"/>
            </a:lvl3pPr>
            <a:lvl4pPr>
              <a:defRPr sz="2700"/>
            </a:lvl4pPr>
            <a:lvl5pPr>
              <a:defRPr sz="2700"/>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277046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36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3700" b="1"/>
            </a:lvl1pPr>
            <a:lvl2pPr marL="542139" indent="0">
              <a:buNone/>
              <a:defRPr sz="2500" b="1"/>
            </a:lvl2pPr>
            <a:lvl3pPr marL="1084249" indent="0">
              <a:buNone/>
              <a:defRPr sz="2200" b="1"/>
            </a:lvl3pPr>
            <a:lvl4pPr marL="1626396" indent="0">
              <a:buNone/>
              <a:defRPr sz="1900" b="1"/>
            </a:lvl4pPr>
            <a:lvl5pPr marL="2168517" indent="0">
              <a:buNone/>
              <a:defRPr sz="1900" b="1"/>
            </a:lvl5pPr>
            <a:lvl6pPr marL="2710658" indent="0">
              <a:buNone/>
              <a:defRPr sz="1900" b="1"/>
            </a:lvl6pPr>
            <a:lvl7pPr marL="3252766" indent="0">
              <a:buNone/>
              <a:defRPr sz="1900" b="1"/>
            </a:lvl7pPr>
            <a:lvl8pPr marL="3794913" indent="0">
              <a:buNone/>
              <a:defRPr sz="1900" b="1"/>
            </a:lvl8pPr>
            <a:lvl9pPr marL="4337033" indent="0">
              <a:buNone/>
              <a:defRPr sz="19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000"/>
            </a:lvl1pPr>
            <a:lvl2pPr>
              <a:buSzPct val="100000"/>
              <a:defRPr sz="2700"/>
            </a:lvl2pPr>
            <a:lvl3pPr>
              <a:defRPr sz="2700"/>
            </a:lvl3pPr>
            <a:lvl4pPr>
              <a:defRPr sz="2700"/>
            </a:lvl4pPr>
            <a:lvl5pPr>
              <a:defRPr sz="2700"/>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260612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10851" indent="-210851">
              <a:defRPr sz="3000"/>
            </a:lvl1pPr>
            <a:lvl2pPr marL="346394" indent="-210851">
              <a:buSzPct val="100000"/>
              <a:defRPr sz="2700"/>
            </a:lvl2pPr>
            <a:lvl3pPr marL="481884" indent="-210851">
              <a:defRPr sz="2700"/>
            </a:lvl3pPr>
            <a:lvl4pPr marL="617417" indent="-210851">
              <a:buSzPct val="100000"/>
              <a:buFont typeface="Arial Narrow" panose="020B0606020202030204" pitchFamily="34" charset="0"/>
              <a:buChar char="»"/>
              <a:defRPr sz="2700"/>
            </a:lvl4pPr>
            <a:lvl5pPr marL="752942" indent="-210851">
              <a:defRPr sz="2700"/>
            </a:lvl5pPr>
            <a:lvl6pPr>
              <a:defRPr sz="2200"/>
            </a:lvl6pPr>
            <a:lvl7pPr>
              <a:defRPr sz="2200"/>
            </a:lvl7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10851" indent="-210851">
              <a:defRPr sz="3000"/>
            </a:lvl1pPr>
            <a:lvl2pPr marL="346394" indent="-210851">
              <a:buSzPct val="100000"/>
              <a:defRPr sz="2700"/>
            </a:lvl2pPr>
            <a:lvl3pPr marL="481884" indent="-210851">
              <a:defRPr sz="2700"/>
            </a:lvl3pPr>
            <a:lvl4pPr marL="617417" indent="-210851">
              <a:buSzPct val="100000"/>
              <a:buFont typeface="Arial Narrow" panose="020B0606020202030204" pitchFamily="34" charset="0"/>
              <a:buChar char="»"/>
              <a:defRPr sz="2700"/>
            </a:lvl4pPr>
            <a:lvl5pPr marL="752942" indent="-210851">
              <a:defRPr sz="2700"/>
            </a:lvl5pPr>
            <a:lvl6pPr>
              <a:defRPr sz="2200"/>
            </a:lvl6pPr>
            <a:lvl7pPr>
              <a:defRPr sz="2200"/>
            </a:lvl7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68"/>
            <a:ext cx="4632960" cy="486833"/>
          </a:xfrm>
          <a:prstGeom prst="rect">
            <a:avLst/>
          </a:prstGeom>
        </p:spPr>
        <p:txBody>
          <a:bodyPr vert="horz" lIns="130128" tIns="64910" rIns="130128" bIns="64910" rtlCol="0" anchor="ctr"/>
          <a:lstStyle>
            <a:lvl1pPr algn="ctr">
              <a:defRPr sz="15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68"/>
            <a:ext cx="3413760" cy="486833"/>
          </a:xfrm>
          <a:prstGeom prst="rect">
            <a:avLst/>
          </a:prstGeom>
        </p:spPr>
        <p:txBody>
          <a:bodyPr vert="horz" lIns="130128" tIns="64910" rIns="130128" bIns="64910" rtlCol="0" anchor="ctr"/>
          <a:lstStyle>
            <a:lvl1pPr algn="r">
              <a:defRPr sz="15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28647024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68"/>
            <a:ext cx="4632960" cy="486833"/>
          </a:xfrm>
          <a:prstGeom prst="rect">
            <a:avLst/>
          </a:prstGeom>
        </p:spPr>
        <p:txBody>
          <a:bodyPr vert="horz" lIns="130128" tIns="64910" rIns="130128" bIns="64910" rtlCol="0" anchor="ctr"/>
          <a:lstStyle>
            <a:lvl1pPr algn="ctr">
              <a:defRPr sz="15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68"/>
            <a:ext cx="3413760" cy="486833"/>
          </a:xfrm>
          <a:prstGeom prst="rect">
            <a:avLst/>
          </a:prstGeom>
        </p:spPr>
        <p:txBody>
          <a:bodyPr vert="horz" lIns="130128" tIns="64910" rIns="130128" bIns="64910" rtlCol="0" anchor="ctr"/>
          <a:lstStyle>
            <a:lvl1pPr algn="r">
              <a:defRPr sz="15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36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10851" indent="-210851">
              <a:defRPr sz="3000"/>
            </a:lvl1pPr>
            <a:lvl2pPr marL="346394" indent="-210851">
              <a:buSzPct val="100000"/>
              <a:defRPr sz="2700"/>
            </a:lvl2pPr>
            <a:lvl3pPr marL="481884" indent="-210851">
              <a:defRPr sz="2700"/>
            </a:lvl3pPr>
            <a:lvl4pPr marL="617417" indent="-210851">
              <a:buSzPct val="100000"/>
              <a:buFont typeface="Arial Narrow" panose="020B0606020202030204" pitchFamily="34" charset="0"/>
              <a:buChar char="»"/>
              <a:defRPr sz="2700"/>
            </a:lvl4pPr>
            <a:lvl5pPr marL="752942" indent="-210851">
              <a:defRPr sz="2700"/>
            </a:lvl5pPr>
            <a:lvl6pPr>
              <a:defRPr sz="2200"/>
            </a:lvl6pPr>
            <a:lvl7pPr>
              <a:defRPr sz="2200"/>
            </a:lvl7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10851" indent="-210851">
              <a:defRPr sz="3000"/>
            </a:lvl1pPr>
            <a:lvl2pPr marL="346394" indent="-210851">
              <a:buSzPct val="100000"/>
              <a:defRPr sz="2700"/>
            </a:lvl2pPr>
            <a:lvl3pPr marL="481884" indent="-210851">
              <a:defRPr sz="2700"/>
            </a:lvl3pPr>
            <a:lvl4pPr marL="617417" indent="-210851">
              <a:buSzPct val="100000"/>
              <a:buFont typeface="Arial Narrow" panose="020B0606020202030204" pitchFamily="34" charset="0"/>
              <a:buChar char="»"/>
              <a:defRPr sz="2700"/>
            </a:lvl4pPr>
            <a:lvl5pPr marL="752942" indent="-210851">
              <a:defRPr sz="2700"/>
            </a:lvl5pPr>
            <a:lvl6pPr>
              <a:defRPr sz="2200"/>
            </a:lvl6pPr>
            <a:lvl7pPr>
              <a:defRPr sz="2200"/>
            </a:lvl7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75503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300" b="1"/>
            </a:lvl1pPr>
            <a:lvl2pPr marL="542139" indent="0">
              <a:buNone/>
              <a:defRPr sz="2500" b="1"/>
            </a:lvl2pPr>
            <a:lvl3pPr marL="1084249" indent="0">
              <a:buNone/>
              <a:defRPr sz="2200" b="1"/>
            </a:lvl3pPr>
            <a:lvl4pPr marL="1626396" indent="0">
              <a:buNone/>
              <a:defRPr sz="1900" b="1"/>
            </a:lvl4pPr>
            <a:lvl5pPr marL="2168517" indent="0">
              <a:buNone/>
              <a:defRPr sz="1900" b="1"/>
            </a:lvl5pPr>
            <a:lvl6pPr marL="2710658" indent="0">
              <a:buNone/>
              <a:defRPr sz="1900" b="1"/>
            </a:lvl6pPr>
            <a:lvl7pPr marL="3252766" indent="0">
              <a:buNone/>
              <a:defRPr sz="1900" b="1"/>
            </a:lvl7pPr>
            <a:lvl8pPr marL="3794913" indent="0">
              <a:buNone/>
              <a:defRPr sz="1900" b="1"/>
            </a:lvl8pPr>
            <a:lvl9pPr marL="4337033" indent="0">
              <a:buNone/>
              <a:defRPr sz="19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000"/>
            </a:lvl1pPr>
            <a:lvl2pPr>
              <a:buSzPct val="100000"/>
              <a:defRPr sz="2700"/>
            </a:lvl2pPr>
            <a:lvl3pPr>
              <a:defRPr sz="2700"/>
            </a:lvl3pPr>
            <a:lvl4pPr>
              <a:defRPr sz="2700"/>
            </a:lvl4pPr>
            <a:lvl5pPr>
              <a:defRPr sz="2700"/>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300" b="1"/>
            </a:lvl1pPr>
            <a:lvl2pPr marL="542139" indent="0">
              <a:buNone/>
              <a:defRPr sz="2500" b="1"/>
            </a:lvl2pPr>
            <a:lvl3pPr marL="1084249" indent="0">
              <a:buNone/>
              <a:defRPr sz="2200" b="1"/>
            </a:lvl3pPr>
            <a:lvl4pPr marL="1626396" indent="0">
              <a:buNone/>
              <a:defRPr sz="1900" b="1"/>
            </a:lvl4pPr>
            <a:lvl5pPr marL="2168517" indent="0">
              <a:buNone/>
              <a:defRPr sz="1900" b="1"/>
            </a:lvl5pPr>
            <a:lvl6pPr marL="2710658" indent="0">
              <a:buNone/>
              <a:defRPr sz="1900" b="1"/>
            </a:lvl6pPr>
            <a:lvl7pPr marL="3252766" indent="0">
              <a:buNone/>
              <a:defRPr sz="1900" b="1"/>
            </a:lvl7pPr>
            <a:lvl8pPr marL="3794913" indent="0">
              <a:buNone/>
              <a:defRPr sz="1900" b="1"/>
            </a:lvl8pPr>
            <a:lvl9pPr marL="4337033" indent="0">
              <a:buNone/>
              <a:defRPr sz="19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000"/>
            </a:lvl1pPr>
            <a:lvl2pPr>
              <a:buSzPct val="100000"/>
              <a:defRPr sz="2700"/>
            </a:lvl2pPr>
            <a:lvl3pPr>
              <a:defRPr sz="2700"/>
            </a:lvl3pPr>
            <a:lvl4pPr>
              <a:defRPr sz="2700"/>
            </a:lvl4pPr>
            <a:lvl5pPr>
              <a:defRPr sz="2700"/>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68"/>
            <a:ext cx="4632960" cy="486833"/>
          </a:xfrm>
          <a:prstGeom prst="rect">
            <a:avLst/>
          </a:prstGeom>
        </p:spPr>
        <p:txBody>
          <a:bodyPr vert="horz" lIns="130128" tIns="64910" rIns="130128" bIns="64910" rtlCol="0" anchor="ctr"/>
          <a:lstStyle>
            <a:lvl1pPr algn="ctr">
              <a:defRPr sz="15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68"/>
            <a:ext cx="3413760" cy="486833"/>
          </a:xfrm>
          <a:prstGeom prst="rect">
            <a:avLst/>
          </a:prstGeom>
        </p:spPr>
        <p:txBody>
          <a:bodyPr vert="horz" lIns="130128" tIns="64910" rIns="130128" bIns="64910" rtlCol="0" anchor="ctr"/>
          <a:lstStyle>
            <a:lvl1pPr algn="r">
              <a:defRPr sz="15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09367008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68"/>
            <a:ext cx="4632960" cy="486833"/>
          </a:xfrm>
          <a:prstGeom prst="rect">
            <a:avLst/>
          </a:prstGeom>
        </p:spPr>
        <p:txBody>
          <a:bodyPr vert="horz" lIns="108441" tIns="54325" rIns="108441" bIns="54325"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smtClean="0"/>
              <a:t>www.hsr.ca.gov</a:t>
            </a:r>
            <a:endParaRPr lang="en-US" sz="1500" dirty="0"/>
          </a:p>
        </p:txBody>
      </p:sp>
      <p:sp>
        <p:nvSpPr>
          <p:cNvPr id="6" name="Slide Number Placeholder 5"/>
          <p:cNvSpPr txBox="1">
            <a:spLocks/>
          </p:cNvSpPr>
          <p:nvPr userDrawn="1"/>
        </p:nvSpPr>
        <p:spPr>
          <a:xfrm>
            <a:off x="10728960" y="8636468"/>
            <a:ext cx="3413760" cy="486833"/>
          </a:xfrm>
          <a:prstGeom prst="rect">
            <a:avLst/>
          </a:prstGeom>
        </p:spPr>
        <p:txBody>
          <a:bodyPr vert="horz" lIns="108441" tIns="54325" rIns="108441" bIns="54325"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z="1500" smtClean="0"/>
              <a:pPr/>
              <a:t>‹#›</a:t>
            </a:fld>
            <a:endParaRPr lang="en-US" sz="1500" dirty="0"/>
          </a:p>
        </p:txBody>
      </p:sp>
      <p:sp>
        <p:nvSpPr>
          <p:cNvPr id="7" name="Title 1"/>
          <p:cNvSpPr>
            <a:spLocks noGrp="1"/>
          </p:cNvSpPr>
          <p:nvPr>
            <p:ph type="title" hasCustomPrompt="1"/>
          </p:nvPr>
        </p:nvSpPr>
        <p:spPr>
          <a:xfrm>
            <a:off x="548640" y="304800"/>
            <a:ext cx="13533120" cy="914400"/>
          </a:xfrm>
        </p:spPr>
        <p:txBody>
          <a:bodyPr>
            <a:normAutofit/>
          </a:bodyPr>
          <a:lstStyle>
            <a:lvl1pPr>
              <a:defRPr sz="36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300" b="1"/>
            </a:lvl1pPr>
            <a:lvl2pPr marL="542139" indent="0">
              <a:buNone/>
              <a:defRPr sz="2500" b="1"/>
            </a:lvl2pPr>
            <a:lvl3pPr marL="1084249" indent="0">
              <a:buNone/>
              <a:defRPr sz="2200" b="1"/>
            </a:lvl3pPr>
            <a:lvl4pPr marL="1626396" indent="0">
              <a:buNone/>
              <a:defRPr sz="1900" b="1"/>
            </a:lvl4pPr>
            <a:lvl5pPr marL="2168517" indent="0">
              <a:buNone/>
              <a:defRPr sz="1900" b="1"/>
            </a:lvl5pPr>
            <a:lvl6pPr marL="2710658" indent="0">
              <a:buNone/>
              <a:defRPr sz="1900" b="1"/>
            </a:lvl6pPr>
            <a:lvl7pPr marL="3252766" indent="0">
              <a:buNone/>
              <a:defRPr sz="1900" b="1"/>
            </a:lvl7pPr>
            <a:lvl8pPr marL="3794913" indent="0">
              <a:buNone/>
              <a:defRPr sz="1900" b="1"/>
            </a:lvl8pPr>
            <a:lvl9pPr marL="4337033" indent="0">
              <a:buNone/>
              <a:defRPr sz="19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000"/>
            </a:lvl1pPr>
            <a:lvl2pPr>
              <a:buSzPct val="100000"/>
              <a:defRPr sz="2700"/>
            </a:lvl2pPr>
            <a:lvl3pPr>
              <a:defRPr sz="2700"/>
            </a:lvl3pPr>
            <a:lvl4pPr>
              <a:defRPr sz="2700"/>
            </a:lvl4pPr>
            <a:lvl5pPr>
              <a:defRPr sz="2700"/>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300" b="1"/>
            </a:lvl1pPr>
            <a:lvl2pPr marL="542139" indent="0">
              <a:buNone/>
              <a:defRPr sz="2500" b="1"/>
            </a:lvl2pPr>
            <a:lvl3pPr marL="1084249" indent="0">
              <a:buNone/>
              <a:defRPr sz="2200" b="1"/>
            </a:lvl3pPr>
            <a:lvl4pPr marL="1626396" indent="0">
              <a:buNone/>
              <a:defRPr sz="1900" b="1"/>
            </a:lvl4pPr>
            <a:lvl5pPr marL="2168517" indent="0">
              <a:buNone/>
              <a:defRPr sz="1900" b="1"/>
            </a:lvl5pPr>
            <a:lvl6pPr marL="2710658" indent="0">
              <a:buNone/>
              <a:defRPr sz="1900" b="1"/>
            </a:lvl6pPr>
            <a:lvl7pPr marL="3252766" indent="0">
              <a:buNone/>
              <a:defRPr sz="1900" b="1"/>
            </a:lvl7pPr>
            <a:lvl8pPr marL="3794913" indent="0">
              <a:buNone/>
              <a:defRPr sz="1900" b="1"/>
            </a:lvl8pPr>
            <a:lvl9pPr marL="4337033" indent="0">
              <a:buNone/>
              <a:defRPr sz="19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000"/>
            </a:lvl1pPr>
            <a:lvl2pPr>
              <a:buSzPct val="100000"/>
              <a:defRPr sz="2700"/>
            </a:lvl2pPr>
            <a:lvl3pPr>
              <a:defRPr sz="2700"/>
            </a:lvl3pPr>
            <a:lvl4pPr>
              <a:defRPr sz="2700"/>
            </a:lvl4pPr>
            <a:lvl5pPr>
              <a:defRPr sz="2700"/>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6490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7"/>
            <a:ext cx="13533120" cy="6034617"/>
          </a:xfrm>
        </p:spPr>
        <p:txBody>
          <a:bodyPr/>
          <a:lstStyle>
            <a:lvl1pPr>
              <a:defRPr>
                <a:solidFill>
                  <a:schemeClr val="bg1"/>
                </a:solidFill>
              </a:defRPr>
            </a:lvl1pPr>
            <a:lvl2pPr marL="372755" indent="-226907">
              <a:buFont typeface="Arial Narrow" panose="020B0606020202030204" pitchFamily="34" charset="0"/>
              <a:buChar char="»"/>
              <a:defRPr sz="3000">
                <a:solidFill>
                  <a:schemeClr val="bg1"/>
                </a:solidFill>
              </a:defRPr>
            </a:lvl2pPr>
            <a:lvl3pPr marL="518585" indent="-226907">
              <a:buClr>
                <a:schemeClr val="bg1"/>
              </a:buClr>
              <a:buFont typeface="Arial" panose="020B0604020202020204" pitchFamily="34" charset="0"/>
              <a:buChar char="•"/>
              <a:defRPr sz="3000">
                <a:solidFill>
                  <a:schemeClr val="bg1"/>
                </a:solidFill>
              </a:defRPr>
            </a:lvl3pPr>
            <a:lvl4pPr marL="664427" indent="-226907">
              <a:buClr>
                <a:srgbClr val="0AAEFA"/>
              </a:buClr>
              <a:buFont typeface="Arial Narrow" panose="020B0606020202030204" pitchFamily="34" charset="0"/>
              <a:buChar char="»"/>
              <a:defRPr sz="3000">
                <a:solidFill>
                  <a:schemeClr val="bg1"/>
                </a:solidFill>
              </a:defRPr>
            </a:lvl4pPr>
            <a:lvl5pPr marL="810283" indent="-226907">
              <a:buFont typeface="Arial" panose="020B0604020202020204" pitchFamily="34" charset="0"/>
              <a:buChar char="•"/>
              <a:defRPr sz="30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82268163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000">
                <a:solidFill>
                  <a:schemeClr val="bg1"/>
                </a:solidFill>
              </a:defRPr>
            </a:lvl1pPr>
          </a:lstStyle>
          <a:p>
            <a:pPr marL="0" indent="0">
              <a:buFont typeface="Arial" pitchFamily="34" charset="0"/>
              <a:buNone/>
            </a:pPr>
            <a:r>
              <a:rPr lang="en-US" sz="2500" dirty="0" smtClean="0">
                <a:solidFill>
                  <a:srgbClr val="0AAEFA"/>
                </a:solidFill>
              </a:rPr>
              <a:t>Headquarters</a:t>
            </a:r>
            <a:r>
              <a:rPr lang="en-US" sz="2500" b="0" dirty="0" smtClean="0"/>
              <a:t/>
            </a:r>
            <a:br>
              <a:rPr lang="en-US" sz="2500" b="0" dirty="0" smtClean="0"/>
            </a:br>
            <a:r>
              <a:rPr lang="en-US" sz="2500" b="0" dirty="0" smtClean="0"/>
              <a:t>California High-Speed Rail Authority </a:t>
            </a:r>
            <a:br>
              <a:rPr lang="en-US" sz="2500" b="0" dirty="0" smtClean="0"/>
            </a:br>
            <a:r>
              <a:rPr lang="en-US" sz="2500" b="0" dirty="0" smtClean="0"/>
              <a:t>770 L Street, Suite 800</a:t>
            </a:r>
            <a:br>
              <a:rPr lang="en-US" sz="2500" b="0" dirty="0" smtClean="0"/>
            </a:br>
            <a:r>
              <a:rPr lang="en-US" sz="2500" b="0" dirty="0" smtClean="0"/>
              <a:t>Sacramento, CA 95814</a:t>
            </a:r>
            <a:br>
              <a:rPr lang="en-US" sz="2500" b="0" dirty="0" smtClean="0"/>
            </a:br>
            <a:r>
              <a:rPr lang="en-US" sz="2500" b="0" i="1" dirty="0" smtClean="0">
                <a:solidFill>
                  <a:srgbClr val="0AAEFA"/>
                </a:solidFill>
              </a:rPr>
              <a:t>www.hsr.ca.gov</a:t>
            </a:r>
            <a:endParaRPr lang="en-US" sz="25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000">
                <a:solidFill>
                  <a:schemeClr val="bg1"/>
                </a:solidFill>
              </a:defRPr>
            </a:lvl1pPr>
          </a:lstStyle>
          <a:p>
            <a:pPr marL="0" indent="0">
              <a:buFont typeface="Arial" pitchFamily="34" charset="0"/>
              <a:buNone/>
            </a:pPr>
            <a:r>
              <a:rPr lang="en-US" sz="2500" dirty="0" smtClean="0">
                <a:solidFill>
                  <a:srgbClr val="0AAEFA"/>
                </a:solidFill>
              </a:rPr>
              <a:t>Central California Regional Office</a:t>
            </a:r>
            <a:r>
              <a:rPr lang="en-US" sz="2500" b="0" dirty="0" smtClean="0"/>
              <a:t/>
            </a:r>
            <a:br>
              <a:rPr lang="en-US" sz="2500" b="0" dirty="0" smtClean="0"/>
            </a:br>
            <a:r>
              <a:rPr lang="en-US" sz="2500" b="0" dirty="0" smtClean="0"/>
              <a:t>California High-Speed Rail Authority</a:t>
            </a:r>
            <a:br>
              <a:rPr lang="en-US" sz="2500" b="0" dirty="0" smtClean="0"/>
            </a:br>
            <a:r>
              <a:rPr lang="en-US" sz="2500" b="0" dirty="0" smtClean="0"/>
              <a:t>2550 Mariposa Mall, Suite 3015</a:t>
            </a:r>
            <a:br>
              <a:rPr lang="en-US" sz="2500" b="0" dirty="0" smtClean="0"/>
            </a:br>
            <a:r>
              <a:rPr lang="en-US" sz="2500" b="0" dirty="0" smtClean="0"/>
              <a:t>Fresno, CA 93721</a:t>
            </a:r>
            <a:endParaRPr lang="en-US" sz="2500" b="0" dirty="0"/>
          </a:p>
        </p:txBody>
      </p:sp>
    </p:spTree>
    <p:extLst>
      <p:ext uri="{BB962C8B-B14F-4D97-AF65-F5344CB8AC3E}">
        <p14:creationId xmlns:p14="http://schemas.microsoft.com/office/powerpoint/2010/main" val="228414357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000">
                <a:solidFill>
                  <a:schemeClr val="bg1"/>
                </a:solidFill>
              </a:defRPr>
            </a:lvl1pPr>
          </a:lstStyle>
          <a:p>
            <a:pPr marL="0" indent="0">
              <a:buFont typeface="Arial" pitchFamily="34" charset="0"/>
              <a:buNone/>
            </a:pPr>
            <a:r>
              <a:rPr lang="en-US" sz="2500" dirty="0" smtClean="0">
                <a:solidFill>
                  <a:srgbClr val="0AAEFA"/>
                </a:solidFill>
              </a:rPr>
              <a:t>Headquarters</a:t>
            </a:r>
            <a:r>
              <a:rPr lang="en-US" sz="2500" b="0" dirty="0" smtClean="0"/>
              <a:t/>
            </a:r>
            <a:br>
              <a:rPr lang="en-US" sz="2500" b="0" dirty="0" smtClean="0"/>
            </a:br>
            <a:r>
              <a:rPr lang="en-US" sz="2500" b="0" dirty="0" smtClean="0"/>
              <a:t>California High-Speed Rail Authority </a:t>
            </a:r>
            <a:br>
              <a:rPr lang="en-US" sz="2500" b="0" dirty="0" smtClean="0"/>
            </a:br>
            <a:r>
              <a:rPr lang="en-US" sz="2500" b="0" dirty="0" smtClean="0"/>
              <a:t>770 L Street, Suite 800</a:t>
            </a:r>
            <a:br>
              <a:rPr lang="en-US" sz="2500" b="0" dirty="0" smtClean="0"/>
            </a:br>
            <a:r>
              <a:rPr lang="en-US" sz="2500" b="0" dirty="0" smtClean="0"/>
              <a:t>Sacramento, CA 95814</a:t>
            </a:r>
            <a:br>
              <a:rPr lang="en-US" sz="2500" b="0" dirty="0" smtClean="0"/>
            </a:br>
            <a:r>
              <a:rPr lang="en-US" sz="2500" b="0" i="1" dirty="0" smtClean="0">
                <a:solidFill>
                  <a:srgbClr val="0AAEFA"/>
                </a:solidFill>
              </a:rPr>
              <a:t>www.hsr.ca.gov</a:t>
            </a:r>
            <a:endParaRPr lang="en-US" sz="25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000">
                <a:solidFill>
                  <a:schemeClr val="bg1"/>
                </a:solidFill>
              </a:defRPr>
            </a:lvl1pPr>
          </a:lstStyle>
          <a:p>
            <a:r>
              <a:rPr lang="en-US" sz="2200" b="0" i="1" dirty="0" smtClean="0"/>
              <a:t>facebook.com/</a:t>
            </a:r>
            <a:r>
              <a:rPr lang="en-US" sz="2200" b="0" i="1" dirty="0" err="1" smtClean="0"/>
              <a:t>CaliforniaHighSpeedRail</a:t>
            </a:r>
            <a:endParaRPr lang="en-US" sz="2200" b="0" i="1" dirty="0" smtClean="0"/>
          </a:p>
          <a:p>
            <a:r>
              <a:rPr lang="en-US" sz="2200" b="0" i="1" dirty="0" smtClean="0"/>
              <a:t/>
            </a:r>
            <a:br>
              <a:rPr lang="en-US" sz="2200" b="0" i="1" dirty="0" smtClean="0"/>
            </a:br>
            <a:r>
              <a:rPr lang="en-US" sz="2200" b="0" i="1" dirty="0" smtClean="0"/>
              <a:t>twitter.com/</a:t>
            </a:r>
            <a:r>
              <a:rPr lang="en-US" sz="2200" b="0" i="1" dirty="0" err="1" smtClean="0"/>
              <a:t>cahsra</a:t>
            </a:r>
            <a:endParaRPr lang="en-US" sz="2200" b="0" i="1" dirty="0"/>
          </a:p>
          <a:p>
            <a:r>
              <a:rPr lang="en-US" sz="2200" b="0" i="1" dirty="0" smtClean="0"/>
              <a:t/>
            </a:r>
            <a:br>
              <a:rPr lang="en-US" sz="2200" b="0" i="1" dirty="0" smtClean="0"/>
            </a:br>
            <a:r>
              <a:rPr lang="en-US" sz="2200" b="0" i="1" dirty="0" smtClean="0"/>
              <a:t>youtube.com/user/</a:t>
            </a:r>
            <a:r>
              <a:rPr lang="en-US" sz="2200" b="0" i="1" dirty="0" err="1" smtClean="0"/>
              <a:t>CAHighSpeedRail</a:t>
            </a:r>
            <a:endParaRPr lang="en-US" sz="2200" b="0" i="1" dirty="0"/>
          </a:p>
        </p:txBody>
      </p:sp>
    </p:spTree>
    <p:extLst>
      <p:ext uri="{BB962C8B-B14F-4D97-AF65-F5344CB8AC3E}">
        <p14:creationId xmlns:p14="http://schemas.microsoft.com/office/powerpoint/2010/main" val="384728592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6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83441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60"/>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75094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0979" indent="0">
              <a:buNone/>
              <a:defRPr sz="4200"/>
            </a:lvl2pPr>
            <a:lvl3pPr marL="1301953" indent="0">
              <a:buNone/>
              <a:defRPr sz="3600"/>
            </a:lvl3pPr>
            <a:lvl4pPr marL="1952923" indent="0">
              <a:buNone/>
              <a:defRPr sz="3000"/>
            </a:lvl4pPr>
            <a:lvl5pPr marL="2603890" indent="0">
              <a:buNone/>
              <a:defRPr sz="3000"/>
            </a:lvl5pPr>
            <a:lvl6pPr marL="3254873" indent="0">
              <a:buNone/>
              <a:defRPr sz="3000"/>
            </a:lvl6pPr>
            <a:lvl7pPr marL="3905840" indent="0">
              <a:buNone/>
              <a:defRPr sz="3000"/>
            </a:lvl7pPr>
            <a:lvl8pPr marL="4556801" indent="0">
              <a:buNone/>
              <a:defRPr sz="3000"/>
            </a:lvl8pPr>
            <a:lvl9pPr marL="5207787"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60"/>
            <a:ext cx="4632960" cy="486833"/>
          </a:xfrm>
          <a:prstGeom prst="rect">
            <a:avLst/>
          </a:prstGeom>
        </p:spPr>
        <p:txBody>
          <a:bodyPr vert="horz" lIns="130210" tIns="64953" rIns="130210" bIns="649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60"/>
            <a:ext cx="3413760" cy="486833"/>
          </a:xfrm>
          <a:prstGeom prst="rect">
            <a:avLst/>
          </a:prstGeom>
        </p:spPr>
        <p:txBody>
          <a:bodyPr vert="horz" lIns="130210" tIns="64953" rIns="130210" bIns="649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82021169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5965" indent="-253178" algn="l">
              <a:buFont typeface="Arial Narrow" panose="020B0606020202030204" pitchFamily="34" charset="0"/>
              <a:buChar char="»"/>
              <a:defRPr sz="3300">
                <a:solidFill>
                  <a:schemeClr val="bg1"/>
                </a:solidFill>
              </a:defRPr>
            </a:lvl2pPr>
            <a:lvl3pPr marL="578643" indent="-253178" algn="l">
              <a:buClr>
                <a:schemeClr val="bg1"/>
              </a:buClr>
              <a:buFont typeface="Arial" panose="020B0604020202020204" pitchFamily="34" charset="0"/>
              <a:buChar char="•"/>
              <a:defRPr sz="3300">
                <a:solidFill>
                  <a:schemeClr val="bg1"/>
                </a:solidFill>
              </a:defRPr>
            </a:lvl3pPr>
            <a:lvl4pPr marL="741400" indent="-253178" algn="l">
              <a:buClr>
                <a:srgbClr val="0AAEFA"/>
              </a:buClr>
              <a:buFont typeface="Arial Narrow" panose="020B0606020202030204" pitchFamily="34" charset="0"/>
              <a:buChar char="»"/>
              <a:defRPr sz="3300">
                <a:solidFill>
                  <a:schemeClr val="bg1"/>
                </a:solidFill>
              </a:defRPr>
            </a:lvl4pPr>
            <a:lvl5pPr marL="904132" indent="-253178"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60"/>
            <a:ext cx="4632960" cy="486833"/>
          </a:xfrm>
          <a:prstGeom prst="rect">
            <a:avLst/>
          </a:prstGeom>
        </p:spPr>
        <p:txBody>
          <a:bodyPr vert="horz" lIns="130210" tIns="64953" rIns="130210" bIns="649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60"/>
            <a:ext cx="3413760" cy="486833"/>
          </a:xfrm>
          <a:prstGeom prst="rect">
            <a:avLst/>
          </a:prstGeom>
        </p:spPr>
        <p:txBody>
          <a:bodyPr vert="horz" lIns="130210" tIns="64953" rIns="130210" bIns="649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065693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5965" indent="-253178">
              <a:buFont typeface="Arial Narrow" panose="020B0606020202030204" pitchFamily="34" charset="0"/>
              <a:buChar char="»"/>
              <a:defRPr sz="3300">
                <a:solidFill>
                  <a:schemeClr val="bg1"/>
                </a:solidFill>
              </a:defRPr>
            </a:lvl2pPr>
            <a:lvl3pPr marL="578643" indent="-253178">
              <a:buClr>
                <a:schemeClr val="bg1"/>
              </a:buClr>
              <a:buFont typeface="Arial" panose="020B0604020202020204" pitchFamily="34" charset="0"/>
              <a:buChar char="•"/>
              <a:defRPr sz="3300">
                <a:solidFill>
                  <a:schemeClr val="bg1"/>
                </a:solidFill>
              </a:defRPr>
            </a:lvl3pPr>
            <a:lvl4pPr marL="741400" indent="-253178">
              <a:buClr>
                <a:srgbClr val="0AAEFA"/>
              </a:buClr>
              <a:buFont typeface="Arial Narrow" panose="020B0606020202030204" pitchFamily="34" charset="0"/>
              <a:buChar char="»"/>
              <a:defRPr sz="3300">
                <a:solidFill>
                  <a:schemeClr val="bg1"/>
                </a:solidFill>
              </a:defRPr>
            </a:lvl4pPr>
            <a:lvl5pPr marL="904132" indent="-253178">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60"/>
            <a:ext cx="4632960" cy="486833"/>
          </a:xfrm>
          <a:prstGeom prst="rect">
            <a:avLst/>
          </a:prstGeom>
        </p:spPr>
        <p:txBody>
          <a:bodyPr vert="horz" lIns="130210" tIns="64953" rIns="130210" bIns="649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60"/>
            <a:ext cx="3413760" cy="486833"/>
          </a:xfrm>
          <a:prstGeom prst="rect">
            <a:avLst/>
          </a:prstGeom>
        </p:spPr>
        <p:txBody>
          <a:bodyPr vert="horz" lIns="130210" tIns="64953" rIns="130210" bIns="649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64099793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60"/>
            <a:ext cx="4632960" cy="486833"/>
          </a:xfrm>
          <a:prstGeom prst="rect">
            <a:avLst/>
          </a:prstGeom>
        </p:spPr>
        <p:txBody>
          <a:bodyPr vert="horz" lIns="130210" tIns="64953" rIns="130210" bIns="649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60"/>
            <a:ext cx="3413760" cy="486833"/>
          </a:xfrm>
          <a:prstGeom prst="rect">
            <a:avLst/>
          </a:prstGeom>
        </p:spPr>
        <p:txBody>
          <a:bodyPr vert="horz" lIns="130210" tIns="64953" rIns="130210" bIns="649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0979" indent="0">
              <a:buNone/>
              <a:defRPr sz="3000" b="1"/>
            </a:lvl2pPr>
            <a:lvl3pPr marL="1301953" indent="0">
              <a:buNone/>
              <a:defRPr sz="2700" b="1"/>
            </a:lvl3pPr>
            <a:lvl4pPr marL="1952923" indent="0">
              <a:buNone/>
              <a:defRPr sz="2400" b="1"/>
            </a:lvl4pPr>
            <a:lvl5pPr marL="2603890" indent="0">
              <a:buNone/>
              <a:defRPr sz="2400" b="1"/>
            </a:lvl5pPr>
            <a:lvl6pPr marL="3254873" indent="0">
              <a:buNone/>
              <a:defRPr sz="2400" b="1"/>
            </a:lvl6pPr>
            <a:lvl7pPr marL="3905840" indent="0">
              <a:buNone/>
              <a:defRPr sz="2400" b="1"/>
            </a:lvl7pPr>
            <a:lvl8pPr marL="4556801" indent="0">
              <a:buNone/>
              <a:defRPr sz="2400" b="1"/>
            </a:lvl8pPr>
            <a:lvl9pPr marL="5207787"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678530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0979" indent="0">
              <a:buNone/>
              <a:defRPr sz="3000" b="1"/>
            </a:lvl2pPr>
            <a:lvl3pPr marL="1301953" indent="0">
              <a:buNone/>
              <a:defRPr sz="2700" b="1"/>
            </a:lvl3pPr>
            <a:lvl4pPr marL="1952923" indent="0">
              <a:buNone/>
              <a:defRPr sz="2400" b="1"/>
            </a:lvl4pPr>
            <a:lvl5pPr marL="2603890" indent="0">
              <a:buNone/>
              <a:defRPr sz="2400" b="1"/>
            </a:lvl5pPr>
            <a:lvl6pPr marL="3254873" indent="0">
              <a:buNone/>
              <a:defRPr sz="2400" b="1"/>
            </a:lvl6pPr>
            <a:lvl7pPr marL="3905840" indent="0">
              <a:buNone/>
              <a:defRPr sz="2400" b="1"/>
            </a:lvl7pPr>
            <a:lvl8pPr marL="4556801" indent="0">
              <a:buNone/>
              <a:defRPr sz="2400" b="1"/>
            </a:lvl8pPr>
            <a:lvl9pPr marL="5207787"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442366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3178" indent="-253178">
              <a:defRPr sz="3600"/>
            </a:lvl1pPr>
            <a:lvl2pPr marL="415965" indent="-253178">
              <a:buSzPct val="100000"/>
              <a:defRPr sz="3300"/>
            </a:lvl2pPr>
            <a:lvl3pPr marL="578643" indent="-253178">
              <a:defRPr sz="3300"/>
            </a:lvl3pPr>
            <a:lvl4pPr marL="741400" indent="-253178">
              <a:buSzPct val="100000"/>
              <a:buFont typeface="Arial Narrow" panose="020B0606020202030204" pitchFamily="34" charset="0"/>
              <a:buChar char="»"/>
              <a:defRPr sz="3300"/>
            </a:lvl4pPr>
            <a:lvl5pPr marL="904132" indent="-253178">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3178" indent="-253178">
              <a:defRPr sz="3600"/>
            </a:lvl1pPr>
            <a:lvl2pPr marL="415965" indent="-253178">
              <a:buSzPct val="100000"/>
              <a:defRPr sz="3300"/>
            </a:lvl2pPr>
            <a:lvl3pPr marL="578643" indent="-253178">
              <a:defRPr sz="3300"/>
            </a:lvl3pPr>
            <a:lvl4pPr marL="741400" indent="-253178">
              <a:buSzPct val="100000"/>
              <a:buFont typeface="Arial Narrow" panose="020B0606020202030204" pitchFamily="34" charset="0"/>
              <a:buChar char="»"/>
              <a:defRPr sz="3300"/>
            </a:lvl4pPr>
            <a:lvl5pPr marL="904132" indent="-253178">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60"/>
            <a:ext cx="4632960" cy="486833"/>
          </a:xfrm>
          <a:prstGeom prst="rect">
            <a:avLst/>
          </a:prstGeom>
        </p:spPr>
        <p:txBody>
          <a:bodyPr vert="horz" lIns="130210" tIns="64953" rIns="130210" bIns="649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60"/>
            <a:ext cx="3413760" cy="486833"/>
          </a:xfrm>
          <a:prstGeom prst="rect">
            <a:avLst/>
          </a:prstGeom>
        </p:spPr>
        <p:txBody>
          <a:bodyPr vert="horz" lIns="130210" tIns="64953" rIns="130210" bIns="649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1403777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0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137222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60"/>
            <a:ext cx="4632960" cy="486833"/>
          </a:xfrm>
          <a:prstGeom prst="rect">
            <a:avLst/>
          </a:prstGeom>
        </p:spPr>
        <p:txBody>
          <a:bodyPr vert="horz" lIns="130210" tIns="64953" rIns="130210" bIns="649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60"/>
            <a:ext cx="3413760" cy="486833"/>
          </a:xfrm>
          <a:prstGeom prst="rect">
            <a:avLst/>
          </a:prstGeom>
        </p:spPr>
        <p:txBody>
          <a:bodyPr vert="horz" lIns="130210" tIns="64953" rIns="130210" bIns="649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3178" indent="-253178">
              <a:defRPr sz="3600"/>
            </a:lvl1pPr>
            <a:lvl2pPr marL="415965" indent="-253178">
              <a:buSzPct val="100000"/>
              <a:defRPr sz="3300"/>
            </a:lvl2pPr>
            <a:lvl3pPr marL="578643" indent="-253178">
              <a:defRPr sz="3300"/>
            </a:lvl3pPr>
            <a:lvl4pPr marL="741400" indent="-253178">
              <a:buSzPct val="100000"/>
              <a:buFont typeface="Arial Narrow" panose="020B0606020202030204" pitchFamily="34" charset="0"/>
              <a:buChar char="»"/>
              <a:defRPr sz="3300"/>
            </a:lvl4pPr>
            <a:lvl5pPr marL="904132" indent="-253178">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3178" indent="-253178">
              <a:defRPr sz="3600"/>
            </a:lvl1pPr>
            <a:lvl2pPr marL="415965" indent="-253178">
              <a:buSzPct val="100000"/>
              <a:defRPr sz="3300"/>
            </a:lvl2pPr>
            <a:lvl3pPr marL="578643" indent="-253178">
              <a:defRPr sz="3300"/>
            </a:lvl3pPr>
            <a:lvl4pPr marL="741400" indent="-253178">
              <a:buSzPct val="100000"/>
              <a:buFont typeface="Arial Narrow" panose="020B0606020202030204" pitchFamily="34" charset="0"/>
              <a:buChar char="»"/>
              <a:defRPr sz="3300"/>
            </a:lvl4pPr>
            <a:lvl5pPr marL="904132" indent="-253178">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0536816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0979" indent="0">
              <a:buNone/>
              <a:defRPr sz="3000" b="1"/>
            </a:lvl2pPr>
            <a:lvl3pPr marL="1301953" indent="0">
              <a:buNone/>
              <a:defRPr sz="2700" b="1"/>
            </a:lvl3pPr>
            <a:lvl4pPr marL="1952923" indent="0">
              <a:buNone/>
              <a:defRPr sz="2400" b="1"/>
            </a:lvl4pPr>
            <a:lvl5pPr marL="2603890" indent="0">
              <a:buNone/>
              <a:defRPr sz="2400" b="1"/>
            </a:lvl5pPr>
            <a:lvl6pPr marL="3254873" indent="0">
              <a:buNone/>
              <a:defRPr sz="2400" b="1"/>
            </a:lvl6pPr>
            <a:lvl7pPr marL="3905840" indent="0">
              <a:buNone/>
              <a:defRPr sz="2400" b="1"/>
            </a:lvl7pPr>
            <a:lvl8pPr marL="4556801" indent="0">
              <a:buNone/>
              <a:defRPr sz="2400" b="1"/>
            </a:lvl8pPr>
            <a:lvl9pPr marL="5207787"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0979" indent="0">
              <a:buNone/>
              <a:defRPr sz="3000" b="1"/>
            </a:lvl2pPr>
            <a:lvl3pPr marL="1301953" indent="0">
              <a:buNone/>
              <a:defRPr sz="2700" b="1"/>
            </a:lvl3pPr>
            <a:lvl4pPr marL="1952923" indent="0">
              <a:buNone/>
              <a:defRPr sz="2400" b="1"/>
            </a:lvl4pPr>
            <a:lvl5pPr marL="2603890" indent="0">
              <a:buNone/>
              <a:defRPr sz="2400" b="1"/>
            </a:lvl5pPr>
            <a:lvl6pPr marL="3254873" indent="0">
              <a:buNone/>
              <a:defRPr sz="2400" b="1"/>
            </a:lvl6pPr>
            <a:lvl7pPr marL="3905840" indent="0">
              <a:buNone/>
              <a:defRPr sz="2400" b="1"/>
            </a:lvl7pPr>
            <a:lvl8pPr marL="4556801" indent="0">
              <a:buNone/>
              <a:defRPr sz="2400" b="1"/>
            </a:lvl8pPr>
            <a:lvl9pPr marL="5207787"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60"/>
            <a:ext cx="4632960" cy="486833"/>
          </a:xfrm>
          <a:prstGeom prst="rect">
            <a:avLst/>
          </a:prstGeom>
        </p:spPr>
        <p:txBody>
          <a:bodyPr vert="horz" lIns="130210" tIns="64953" rIns="130210" bIns="64953"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60"/>
            <a:ext cx="3413760" cy="486833"/>
          </a:xfrm>
          <a:prstGeom prst="rect">
            <a:avLst/>
          </a:prstGeom>
        </p:spPr>
        <p:txBody>
          <a:bodyPr vert="horz" lIns="130210" tIns="64953" rIns="130210" bIns="64953"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75411557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60"/>
            <a:ext cx="4632960" cy="486833"/>
          </a:xfrm>
          <a:prstGeom prst="rect">
            <a:avLst/>
          </a:prstGeom>
        </p:spPr>
        <p:txBody>
          <a:bodyPr vert="horz" lIns="130210" tIns="64953" rIns="130210" bIns="64953"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www.hsr.ca.gov</a:t>
            </a:r>
            <a:endParaRPr lang="en-US" dirty="0"/>
          </a:p>
        </p:txBody>
      </p:sp>
      <p:sp>
        <p:nvSpPr>
          <p:cNvPr id="6" name="Slide Number Placeholder 5"/>
          <p:cNvSpPr txBox="1">
            <a:spLocks/>
          </p:cNvSpPr>
          <p:nvPr userDrawn="1"/>
        </p:nvSpPr>
        <p:spPr>
          <a:xfrm>
            <a:off x="10728960" y="8636460"/>
            <a:ext cx="3413760" cy="486833"/>
          </a:xfrm>
          <a:prstGeom prst="rect">
            <a:avLst/>
          </a:prstGeom>
        </p:spPr>
        <p:txBody>
          <a:bodyPr vert="horz" lIns="130210" tIns="64953" rIns="130210" bIns="64953"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0979" indent="0">
              <a:buNone/>
              <a:defRPr sz="3000" b="1"/>
            </a:lvl2pPr>
            <a:lvl3pPr marL="1301953" indent="0">
              <a:buNone/>
              <a:defRPr sz="2700" b="1"/>
            </a:lvl3pPr>
            <a:lvl4pPr marL="1952923" indent="0">
              <a:buNone/>
              <a:defRPr sz="2400" b="1"/>
            </a:lvl4pPr>
            <a:lvl5pPr marL="2603890" indent="0">
              <a:buNone/>
              <a:defRPr sz="2400" b="1"/>
            </a:lvl5pPr>
            <a:lvl6pPr marL="3254873" indent="0">
              <a:buNone/>
              <a:defRPr sz="2400" b="1"/>
            </a:lvl6pPr>
            <a:lvl7pPr marL="3905840" indent="0">
              <a:buNone/>
              <a:defRPr sz="2400" b="1"/>
            </a:lvl7pPr>
            <a:lvl8pPr marL="4556801" indent="0">
              <a:buNone/>
              <a:defRPr sz="2400" b="1"/>
            </a:lvl8pPr>
            <a:lvl9pPr marL="5207787"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0979" indent="0">
              <a:buNone/>
              <a:defRPr sz="3000" b="1"/>
            </a:lvl2pPr>
            <a:lvl3pPr marL="1301953" indent="0">
              <a:buNone/>
              <a:defRPr sz="2700" b="1"/>
            </a:lvl3pPr>
            <a:lvl4pPr marL="1952923" indent="0">
              <a:buNone/>
              <a:defRPr sz="2400" b="1"/>
            </a:lvl4pPr>
            <a:lvl5pPr marL="2603890" indent="0">
              <a:buNone/>
              <a:defRPr sz="2400" b="1"/>
            </a:lvl5pPr>
            <a:lvl6pPr marL="3254873" indent="0">
              <a:buNone/>
              <a:defRPr sz="2400" b="1"/>
            </a:lvl6pPr>
            <a:lvl7pPr marL="3905840" indent="0">
              <a:buNone/>
              <a:defRPr sz="2400" b="1"/>
            </a:lvl7pPr>
            <a:lvl8pPr marL="4556801" indent="0">
              <a:buNone/>
              <a:defRPr sz="2400" b="1"/>
            </a:lvl8pPr>
            <a:lvl9pPr marL="5207787"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904792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193585077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5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79147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5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89238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1465" indent="0">
              <a:buNone/>
              <a:defRPr sz="4200"/>
            </a:lvl2pPr>
            <a:lvl3pPr marL="1302923" indent="0">
              <a:buNone/>
              <a:defRPr sz="3600"/>
            </a:lvl3pPr>
            <a:lvl4pPr marL="1954376" indent="0">
              <a:buNone/>
              <a:defRPr sz="3000"/>
            </a:lvl4pPr>
            <a:lvl5pPr marL="2605827" indent="0">
              <a:buNone/>
              <a:defRPr sz="3000"/>
            </a:lvl5pPr>
            <a:lvl6pPr marL="3257295" indent="0">
              <a:buNone/>
              <a:defRPr sz="3000"/>
            </a:lvl6pPr>
            <a:lvl7pPr marL="3908746" indent="0">
              <a:buNone/>
              <a:defRPr sz="3000"/>
            </a:lvl7pPr>
            <a:lvl8pPr marL="4560188" indent="0">
              <a:buNone/>
              <a:defRPr sz="3000"/>
            </a:lvl8pPr>
            <a:lvl9pPr marL="5211659"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52"/>
            <a:ext cx="4632960" cy="486833"/>
          </a:xfrm>
          <a:prstGeom prst="rect">
            <a:avLst/>
          </a:prstGeom>
        </p:spPr>
        <p:txBody>
          <a:bodyPr vert="horz" lIns="130308" tIns="65005" rIns="130308" bIns="6500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52"/>
            <a:ext cx="3413760" cy="486833"/>
          </a:xfrm>
          <a:prstGeom prst="rect">
            <a:avLst/>
          </a:prstGeom>
        </p:spPr>
        <p:txBody>
          <a:bodyPr vert="horz" lIns="130308" tIns="65005" rIns="130308" bIns="6500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1429139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6277" indent="-253365" algn="l">
              <a:buFont typeface="Arial Narrow" panose="020B0606020202030204" pitchFamily="34" charset="0"/>
              <a:buChar char="»"/>
              <a:defRPr sz="3300">
                <a:solidFill>
                  <a:schemeClr val="bg1"/>
                </a:solidFill>
              </a:defRPr>
            </a:lvl2pPr>
            <a:lvl3pPr marL="579071" indent="-253365" algn="l">
              <a:buClr>
                <a:schemeClr val="bg1"/>
              </a:buClr>
              <a:buFont typeface="Arial" panose="020B0604020202020204" pitchFamily="34" charset="0"/>
              <a:buChar char="•"/>
              <a:defRPr sz="3300">
                <a:solidFill>
                  <a:schemeClr val="bg1"/>
                </a:solidFill>
              </a:defRPr>
            </a:lvl3pPr>
            <a:lvl4pPr marL="741948" indent="-253365" algn="l">
              <a:buClr>
                <a:srgbClr val="0AAEFA"/>
              </a:buClr>
              <a:buFont typeface="Arial Narrow" panose="020B0606020202030204" pitchFamily="34" charset="0"/>
              <a:buChar char="»"/>
              <a:defRPr sz="3300">
                <a:solidFill>
                  <a:schemeClr val="bg1"/>
                </a:solidFill>
              </a:defRPr>
            </a:lvl4pPr>
            <a:lvl5pPr marL="904806" indent="-253365"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52"/>
            <a:ext cx="4632960" cy="486833"/>
          </a:xfrm>
          <a:prstGeom prst="rect">
            <a:avLst/>
          </a:prstGeom>
        </p:spPr>
        <p:txBody>
          <a:bodyPr vert="horz" lIns="130308" tIns="65005" rIns="130308" bIns="6500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52"/>
            <a:ext cx="3413760" cy="486833"/>
          </a:xfrm>
          <a:prstGeom prst="rect">
            <a:avLst/>
          </a:prstGeom>
        </p:spPr>
        <p:txBody>
          <a:bodyPr vert="horz" lIns="130308" tIns="65005" rIns="130308" bIns="6500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9862171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6277" indent="-253365">
              <a:buFont typeface="Arial Narrow" panose="020B0606020202030204" pitchFamily="34" charset="0"/>
              <a:buChar char="»"/>
              <a:defRPr sz="3300">
                <a:solidFill>
                  <a:schemeClr val="bg1"/>
                </a:solidFill>
              </a:defRPr>
            </a:lvl2pPr>
            <a:lvl3pPr marL="579071" indent="-253365">
              <a:buClr>
                <a:schemeClr val="bg1"/>
              </a:buClr>
              <a:buFont typeface="Arial" panose="020B0604020202020204" pitchFamily="34" charset="0"/>
              <a:buChar char="•"/>
              <a:defRPr sz="3300">
                <a:solidFill>
                  <a:schemeClr val="bg1"/>
                </a:solidFill>
              </a:defRPr>
            </a:lvl3pPr>
            <a:lvl4pPr marL="741948" indent="-253365">
              <a:buClr>
                <a:srgbClr val="0AAEFA"/>
              </a:buClr>
              <a:buFont typeface="Arial Narrow" panose="020B0606020202030204" pitchFamily="34" charset="0"/>
              <a:buChar char="»"/>
              <a:defRPr sz="3300">
                <a:solidFill>
                  <a:schemeClr val="bg1"/>
                </a:solidFill>
              </a:defRPr>
            </a:lvl4pPr>
            <a:lvl5pPr marL="904806" indent="-253365">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52"/>
            <a:ext cx="4632960" cy="486833"/>
          </a:xfrm>
          <a:prstGeom prst="rect">
            <a:avLst/>
          </a:prstGeom>
        </p:spPr>
        <p:txBody>
          <a:bodyPr vert="horz" lIns="130308" tIns="65005" rIns="130308" bIns="6500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52"/>
            <a:ext cx="3413760" cy="486833"/>
          </a:xfrm>
          <a:prstGeom prst="rect">
            <a:avLst/>
          </a:prstGeom>
        </p:spPr>
        <p:txBody>
          <a:bodyPr vert="horz" lIns="130308" tIns="65005" rIns="130308" bIns="6500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05634271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52"/>
            <a:ext cx="4632960" cy="486833"/>
          </a:xfrm>
          <a:prstGeom prst="rect">
            <a:avLst/>
          </a:prstGeom>
        </p:spPr>
        <p:txBody>
          <a:bodyPr vert="horz" lIns="130308" tIns="65005" rIns="130308" bIns="6500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52"/>
            <a:ext cx="3413760" cy="486833"/>
          </a:xfrm>
          <a:prstGeom prst="rect">
            <a:avLst/>
          </a:prstGeom>
        </p:spPr>
        <p:txBody>
          <a:bodyPr vert="horz" lIns="130308" tIns="65005" rIns="130308" bIns="6500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1465" indent="0">
              <a:buNone/>
              <a:defRPr sz="3000" b="1"/>
            </a:lvl2pPr>
            <a:lvl3pPr marL="1302923" indent="0">
              <a:buNone/>
              <a:defRPr sz="2700" b="1"/>
            </a:lvl3pPr>
            <a:lvl4pPr marL="1954376" indent="0">
              <a:buNone/>
              <a:defRPr sz="2400" b="1"/>
            </a:lvl4pPr>
            <a:lvl5pPr marL="2605827" indent="0">
              <a:buNone/>
              <a:defRPr sz="2400" b="1"/>
            </a:lvl5pPr>
            <a:lvl6pPr marL="3257295" indent="0">
              <a:buNone/>
              <a:defRPr sz="2400" b="1"/>
            </a:lvl6pPr>
            <a:lvl7pPr marL="3908746" indent="0">
              <a:buNone/>
              <a:defRPr sz="2400" b="1"/>
            </a:lvl7pPr>
            <a:lvl8pPr marL="4560188" indent="0">
              <a:buNone/>
              <a:defRPr sz="2400" b="1"/>
            </a:lvl8pPr>
            <a:lvl9pPr marL="5211659"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339144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000" b="1"/>
            </a:lvl1pPr>
            <a:lvl2pPr marL="583400" indent="0">
              <a:buNone/>
              <a:defRPr sz="2700" b="1"/>
            </a:lvl2pPr>
            <a:lvl3pPr marL="1166811" indent="0">
              <a:buNone/>
              <a:defRPr sz="2400" b="1"/>
            </a:lvl3pPr>
            <a:lvl4pPr marL="1750210" indent="0">
              <a:buNone/>
              <a:defRPr sz="2100" b="1"/>
            </a:lvl4pPr>
            <a:lvl5pPr marL="2333611" indent="0">
              <a:buNone/>
              <a:defRPr sz="2100" b="1"/>
            </a:lvl5pPr>
            <a:lvl6pPr marL="2917011" indent="0">
              <a:buNone/>
              <a:defRPr sz="2100" b="1"/>
            </a:lvl6pPr>
            <a:lvl7pPr marL="3500412" indent="0">
              <a:buNone/>
              <a:defRPr sz="2100" b="1"/>
            </a:lvl7pPr>
            <a:lvl8pPr marL="4083818" indent="0">
              <a:buNone/>
              <a:defRPr sz="2100" b="1"/>
            </a:lvl8pPr>
            <a:lvl9pPr marL="4667221" indent="0">
              <a:buNone/>
              <a:defRPr sz="21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300"/>
            </a:lvl1pPr>
            <a:lvl2pPr>
              <a:buSzPct val="100000"/>
              <a:defRPr sz="3000"/>
            </a:lvl2pPr>
            <a:lvl3pPr>
              <a:defRPr sz="3000"/>
            </a:lvl3pPr>
            <a:lvl4pPr>
              <a:defRPr sz="3000"/>
            </a:lvl4pPr>
            <a:lvl5pPr>
              <a:defRPr sz="30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402994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1465" indent="0">
              <a:buNone/>
              <a:defRPr sz="3000" b="1"/>
            </a:lvl2pPr>
            <a:lvl3pPr marL="1302923" indent="0">
              <a:buNone/>
              <a:defRPr sz="2700" b="1"/>
            </a:lvl3pPr>
            <a:lvl4pPr marL="1954376" indent="0">
              <a:buNone/>
              <a:defRPr sz="2400" b="1"/>
            </a:lvl4pPr>
            <a:lvl5pPr marL="2605827" indent="0">
              <a:buNone/>
              <a:defRPr sz="2400" b="1"/>
            </a:lvl5pPr>
            <a:lvl6pPr marL="3257295" indent="0">
              <a:buNone/>
              <a:defRPr sz="2400" b="1"/>
            </a:lvl6pPr>
            <a:lvl7pPr marL="3908746" indent="0">
              <a:buNone/>
              <a:defRPr sz="2400" b="1"/>
            </a:lvl7pPr>
            <a:lvl8pPr marL="4560188" indent="0">
              <a:buNone/>
              <a:defRPr sz="2400" b="1"/>
            </a:lvl8pPr>
            <a:lvl9pPr marL="5211659"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3351962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3365" indent="-253365">
              <a:defRPr sz="3600"/>
            </a:lvl1pPr>
            <a:lvl2pPr marL="416277" indent="-253365">
              <a:buSzPct val="100000"/>
              <a:defRPr sz="3300"/>
            </a:lvl2pPr>
            <a:lvl3pPr marL="579071" indent="-253365">
              <a:defRPr sz="3300"/>
            </a:lvl3pPr>
            <a:lvl4pPr marL="741948" indent="-253365">
              <a:buSzPct val="100000"/>
              <a:buFont typeface="Arial Narrow" panose="020B0606020202030204" pitchFamily="34" charset="0"/>
              <a:buChar char="»"/>
              <a:defRPr sz="3300"/>
            </a:lvl4pPr>
            <a:lvl5pPr marL="904806" indent="-253365">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3365" indent="-253365">
              <a:defRPr sz="3600"/>
            </a:lvl1pPr>
            <a:lvl2pPr marL="416277" indent="-253365">
              <a:buSzPct val="100000"/>
              <a:defRPr sz="3300"/>
            </a:lvl2pPr>
            <a:lvl3pPr marL="579071" indent="-253365">
              <a:defRPr sz="3300"/>
            </a:lvl3pPr>
            <a:lvl4pPr marL="741948" indent="-253365">
              <a:buSzPct val="100000"/>
              <a:buFont typeface="Arial Narrow" panose="020B0606020202030204" pitchFamily="34" charset="0"/>
              <a:buChar char="»"/>
              <a:defRPr sz="3300"/>
            </a:lvl4pPr>
            <a:lvl5pPr marL="904806" indent="-253365">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52"/>
            <a:ext cx="4632960" cy="486833"/>
          </a:xfrm>
          <a:prstGeom prst="rect">
            <a:avLst/>
          </a:prstGeom>
        </p:spPr>
        <p:txBody>
          <a:bodyPr vert="horz" lIns="130308" tIns="65005" rIns="130308" bIns="6500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52"/>
            <a:ext cx="3413760" cy="486833"/>
          </a:xfrm>
          <a:prstGeom prst="rect">
            <a:avLst/>
          </a:prstGeom>
        </p:spPr>
        <p:txBody>
          <a:bodyPr vert="horz" lIns="130308" tIns="65005" rIns="130308" bIns="6500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07282744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52"/>
            <a:ext cx="4632960" cy="486833"/>
          </a:xfrm>
          <a:prstGeom prst="rect">
            <a:avLst/>
          </a:prstGeom>
        </p:spPr>
        <p:txBody>
          <a:bodyPr vert="horz" lIns="130308" tIns="65005" rIns="130308" bIns="6500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52"/>
            <a:ext cx="3413760" cy="486833"/>
          </a:xfrm>
          <a:prstGeom prst="rect">
            <a:avLst/>
          </a:prstGeom>
        </p:spPr>
        <p:txBody>
          <a:bodyPr vert="horz" lIns="130308" tIns="65005" rIns="130308" bIns="6500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3365" indent="-253365">
              <a:defRPr sz="3600"/>
            </a:lvl1pPr>
            <a:lvl2pPr marL="416277" indent="-253365">
              <a:buSzPct val="100000"/>
              <a:defRPr sz="3300"/>
            </a:lvl2pPr>
            <a:lvl3pPr marL="579071" indent="-253365">
              <a:defRPr sz="3300"/>
            </a:lvl3pPr>
            <a:lvl4pPr marL="741948" indent="-253365">
              <a:buSzPct val="100000"/>
              <a:buFont typeface="Arial Narrow" panose="020B0606020202030204" pitchFamily="34" charset="0"/>
              <a:buChar char="»"/>
              <a:defRPr sz="3300"/>
            </a:lvl4pPr>
            <a:lvl5pPr marL="904806" indent="-253365">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3365" indent="-253365">
              <a:defRPr sz="3600"/>
            </a:lvl1pPr>
            <a:lvl2pPr marL="416277" indent="-253365">
              <a:buSzPct val="100000"/>
              <a:defRPr sz="3300"/>
            </a:lvl2pPr>
            <a:lvl3pPr marL="579071" indent="-253365">
              <a:defRPr sz="3300"/>
            </a:lvl3pPr>
            <a:lvl4pPr marL="741948" indent="-253365">
              <a:buSzPct val="100000"/>
              <a:buFont typeface="Arial Narrow" panose="020B0606020202030204" pitchFamily="34" charset="0"/>
              <a:buChar char="»"/>
              <a:defRPr sz="3300"/>
            </a:lvl4pPr>
            <a:lvl5pPr marL="904806" indent="-253365">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115042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1465" indent="0">
              <a:buNone/>
              <a:defRPr sz="3000" b="1"/>
            </a:lvl2pPr>
            <a:lvl3pPr marL="1302923" indent="0">
              <a:buNone/>
              <a:defRPr sz="2700" b="1"/>
            </a:lvl3pPr>
            <a:lvl4pPr marL="1954376" indent="0">
              <a:buNone/>
              <a:defRPr sz="2400" b="1"/>
            </a:lvl4pPr>
            <a:lvl5pPr marL="2605827" indent="0">
              <a:buNone/>
              <a:defRPr sz="2400" b="1"/>
            </a:lvl5pPr>
            <a:lvl6pPr marL="3257295" indent="0">
              <a:buNone/>
              <a:defRPr sz="2400" b="1"/>
            </a:lvl6pPr>
            <a:lvl7pPr marL="3908746" indent="0">
              <a:buNone/>
              <a:defRPr sz="2400" b="1"/>
            </a:lvl7pPr>
            <a:lvl8pPr marL="4560188" indent="0">
              <a:buNone/>
              <a:defRPr sz="2400" b="1"/>
            </a:lvl8pPr>
            <a:lvl9pPr marL="5211659"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1465" indent="0">
              <a:buNone/>
              <a:defRPr sz="3000" b="1"/>
            </a:lvl2pPr>
            <a:lvl3pPr marL="1302923" indent="0">
              <a:buNone/>
              <a:defRPr sz="2700" b="1"/>
            </a:lvl3pPr>
            <a:lvl4pPr marL="1954376" indent="0">
              <a:buNone/>
              <a:defRPr sz="2400" b="1"/>
            </a:lvl4pPr>
            <a:lvl5pPr marL="2605827" indent="0">
              <a:buNone/>
              <a:defRPr sz="2400" b="1"/>
            </a:lvl5pPr>
            <a:lvl6pPr marL="3257295" indent="0">
              <a:buNone/>
              <a:defRPr sz="2400" b="1"/>
            </a:lvl6pPr>
            <a:lvl7pPr marL="3908746" indent="0">
              <a:buNone/>
              <a:defRPr sz="2400" b="1"/>
            </a:lvl7pPr>
            <a:lvl8pPr marL="4560188" indent="0">
              <a:buNone/>
              <a:defRPr sz="2400" b="1"/>
            </a:lvl8pPr>
            <a:lvl9pPr marL="5211659"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52"/>
            <a:ext cx="4632960" cy="486833"/>
          </a:xfrm>
          <a:prstGeom prst="rect">
            <a:avLst/>
          </a:prstGeom>
        </p:spPr>
        <p:txBody>
          <a:bodyPr vert="horz" lIns="130308" tIns="65005" rIns="130308" bIns="6500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52"/>
            <a:ext cx="3413760" cy="486833"/>
          </a:xfrm>
          <a:prstGeom prst="rect">
            <a:avLst/>
          </a:prstGeom>
        </p:spPr>
        <p:txBody>
          <a:bodyPr vert="horz" lIns="130308" tIns="65005" rIns="130308" bIns="6500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59706298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52"/>
            <a:ext cx="4632960" cy="486833"/>
          </a:xfrm>
          <a:prstGeom prst="rect">
            <a:avLst/>
          </a:prstGeom>
        </p:spPr>
        <p:txBody>
          <a:bodyPr vert="horz" lIns="130308" tIns="65005" rIns="130308" bIns="65005"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www.hsr.ca.gov</a:t>
            </a:r>
            <a:endParaRPr lang="en-US" dirty="0"/>
          </a:p>
        </p:txBody>
      </p:sp>
      <p:sp>
        <p:nvSpPr>
          <p:cNvPr id="6" name="Slide Number Placeholder 5"/>
          <p:cNvSpPr txBox="1">
            <a:spLocks/>
          </p:cNvSpPr>
          <p:nvPr userDrawn="1"/>
        </p:nvSpPr>
        <p:spPr>
          <a:xfrm>
            <a:off x="10728960" y="8636452"/>
            <a:ext cx="3413760" cy="486833"/>
          </a:xfrm>
          <a:prstGeom prst="rect">
            <a:avLst/>
          </a:prstGeom>
        </p:spPr>
        <p:txBody>
          <a:bodyPr vert="horz" lIns="130308" tIns="65005" rIns="130308" bIns="65005"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1465" indent="0">
              <a:buNone/>
              <a:defRPr sz="3000" b="1"/>
            </a:lvl2pPr>
            <a:lvl3pPr marL="1302923" indent="0">
              <a:buNone/>
              <a:defRPr sz="2700" b="1"/>
            </a:lvl3pPr>
            <a:lvl4pPr marL="1954376" indent="0">
              <a:buNone/>
              <a:defRPr sz="2400" b="1"/>
            </a:lvl4pPr>
            <a:lvl5pPr marL="2605827" indent="0">
              <a:buNone/>
              <a:defRPr sz="2400" b="1"/>
            </a:lvl5pPr>
            <a:lvl6pPr marL="3257295" indent="0">
              <a:buNone/>
              <a:defRPr sz="2400" b="1"/>
            </a:lvl6pPr>
            <a:lvl7pPr marL="3908746" indent="0">
              <a:buNone/>
              <a:defRPr sz="2400" b="1"/>
            </a:lvl7pPr>
            <a:lvl8pPr marL="4560188" indent="0">
              <a:buNone/>
              <a:defRPr sz="2400" b="1"/>
            </a:lvl8pPr>
            <a:lvl9pPr marL="5211659"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1465" indent="0">
              <a:buNone/>
              <a:defRPr sz="3000" b="1"/>
            </a:lvl2pPr>
            <a:lvl3pPr marL="1302923" indent="0">
              <a:buNone/>
              <a:defRPr sz="2700" b="1"/>
            </a:lvl3pPr>
            <a:lvl4pPr marL="1954376" indent="0">
              <a:buNone/>
              <a:defRPr sz="2400" b="1"/>
            </a:lvl4pPr>
            <a:lvl5pPr marL="2605827" indent="0">
              <a:buNone/>
              <a:defRPr sz="2400" b="1"/>
            </a:lvl5pPr>
            <a:lvl6pPr marL="3257295" indent="0">
              <a:buNone/>
              <a:defRPr sz="2400" b="1"/>
            </a:lvl6pPr>
            <a:lvl7pPr marL="3908746" indent="0">
              <a:buNone/>
              <a:defRPr sz="2400" b="1"/>
            </a:lvl7pPr>
            <a:lvl8pPr marL="4560188" indent="0">
              <a:buNone/>
              <a:defRPr sz="2400" b="1"/>
            </a:lvl8pPr>
            <a:lvl9pPr marL="5211659"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7655927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38990090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4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78959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4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47422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2031" indent="0">
              <a:buNone/>
              <a:defRPr sz="4200"/>
            </a:lvl2pPr>
            <a:lvl3pPr marL="1304055" indent="0">
              <a:buNone/>
              <a:defRPr sz="3600"/>
            </a:lvl3pPr>
            <a:lvl4pPr marL="1956064" indent="0">
              <a:buNone/>
              <a:defRPr sz="3000"/>
            </a:lvl4pPr>
            <a:lvl5pPr marL="2608094" indent="0">
              <a:buNone/>
              <a:defRPr sz="3000"/>
            </a:lvl5pPr>
            <a:lvl6pPr marL="3260124" indent="0">
              <a:buNone/>
              <a:defRPr sz="3000"/>
            </a:lvl6pPr>
            <a:lvl7pPr marL="3912142" indent="0">
              <a:buNone/>
              <a:defRPr sz="3000"/>
            </a:lvl7pPr>
            <a:lvl8pPr marL="4564149" indent="0">
              <a:buNone/>
              <a:defRPr sz="3000"/>
            </a:lvl8pPr>
            <a:lvl9pPr marL="5216181"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42"/>
            <a:ext cx="4632960" cy="486833"/>
          </a:xfrm>
          <a:prstGeom prst="rect">
            <a:avLst/>
          </a:prstGeom>
        </p:spPr>
        <p:txBody>
          <a:bodyPr vert="horz" lIns="130422" tIns="65066" rIns="130422" bIns="6506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42"/>
            <a:ext cx="3413760" cy="486833"/>
          </a:xfrm>
          <a:prstGeom prst="rect">
            <a:avLst/>
          </a:prstGeom>
        </p:spPr>
        <p:txBody>
          <a:bodyPr vert="horz" lIns="130422" tIns="65066" rIns="130422" bIns="6506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61380525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6641" indent="-253573" algn="l">
              <a:buFont typeface="Arial Narrow" panose="020B0606020202030204" pitchFamily="34" charset="0"/>
              <a:buChar char="»"/>
              <a:defRPr sz="3300">
                <a:solidFill>
                  <a:schemeClr val="bg1"/>
                </a:solidFill>
              </a:defRPr>
            </a:lvl2pPr>
            <a:lvl3pPr marL="579572" indent="-253573" algn="l">
              <a:buClr>
                <a:schemeClr val="bg1"/>
              </a:buClr>
              <a:buFont typeface="Arial" panose="020B0604020202020204" pitchFamily="34" charset="0"/>
              <a:buChar char="•"/>
              <a:defRPr sz="3300">
                <a:solidFill>
                  <a:schemeClr val="bg1"/>
                </a:solidFill>
              </a:defRPr>
            </a:lvl3pPr>
            <a:lvl4pPr marL="742597" indent="-253573" algn="l">
              <a:buClr>
                <a:srgbClr val="0AAEFA"/>
              </a:buClr>
              <a:buFont typeface="Arial Narrow" panose="020B0606020202030204" pitchFamily="34" charset="0"/>
              <a:buChar char="»"/>
              <a:defRPr sz="3300">
                <a:solidFill>
                  <a:schemeClr val="bg1"/>
                </a:solidFill>
              </a:defRPr>
            </a:lvl4pPr>
            <a:lvl5pPr marL="905594" indent="-253573"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42"/>
            <a:ext cx="4632960" cy="486833"/>
          </a:xfrm>
          <a:prstGeom prst="rect">
            <a:avLst/>
          </a:prstGeom>
        </p:spPr>
        <p:txBody>
          <a:bodyPr vert="horz" lIns="130422" tIns="65066" rIns="130422" bIns="6506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42"/>
            <a:ext cx="3413760" cy="486833"/>
          </a:xfrm>
          <a:prstGeom prst="rect">
            <a:avLst/>
          </a:prstGeom>
        </p:spPr>
        <p:txBody>
          <a:bodyPr vert="horz" lIns="130422" tIns="65066" rIns="130422" bIns="6506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06794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3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26907" indent="-226907">
              <a:defRPr sz="3300"/>
            </a:lvl1pPr>
            <a:lvl2pPr marL="372755" indent="-226907">
              <a:buSzPct val="100000"/>
              <a:defRPr sz="3000"/>
            </a:lvl2pPr>
            <a:lvl3pPr marL="518585" indent="-226907">
              <a:defRPr sz="3000"/>
            </a:lvl3pPr>
            <a:lvl4pPr marL="664427" indent="-226907">
              <a:buSzPct val="100000"/>
              <a:buFont typeface="Arial Narrow" panose="020B0606020202030204" pitchFamily="34" charset="0"/>
              <a:buChar char="»"/>
              <a:defRPr sz="3000"/>
            </a:lvl4pPr>
            <a:lvl5pPr marL="810283" indent="-226907">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26907" indent="-226907">
              <a:defRPr sz="3300"/>
            </a:lvl1pPr>
            <a:lvl2pPr marL="372755" indent="-226907">
              <a:buSzPct val="100000"/>
              <a:defRPr sz="3000"/>
            </a:lvl2pPr>
            <a:lvl3pPr marL="518585" indent="-226907">
              <a:defRPr sz="3000"/>
            </a:lvl3pPr>
            <a:lvl4pPr marL="664427" indent="-226907">
              <a:buSzPct val="100000"/>
              <a:buFont typeface="Arial Narrow" panose="020B0606020202030204" pitchFamily="34" charset="0"/>
              <a:buChar char="»"/>
              <a:defRPr sz="3000"/>
            </a:lvl4pPr>
            <a:lvl5pPr marL="810283" indent="-226907">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72360950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6641" indent="-253573">
              <a:buFont typeface="Arial Narrow" panose="020B0606020202030204" pitchFamily="34" charset="0"/>
              <a:buChar char="»"/>
              <a:defRPr sz="3300">
                <a:solidFill>
                  <a:schemeClr val="bg1"/>
                </a:solidFill>
              </a:defRPr>
            </a:lvl2pPr>
            <a:lvl3pPr marL="579572" indent="-253573">
              <a:buClr>
                <a:schemeClr val="bg1"/>
              </a:buClr>
              <a:buFont typeface="Arial" panose="020B0604020202020204" pitchFamily="34" charset="0"/>
              <a:buChar char="•"/>
              <a:defRPr sz="3300">
                <a:solidFill>
                  <a:schemeClr val="bg1"/>
                </a:solidFill>
              </a:defRPr>
            </a:lvl3pPr>
            <a:lvl4pPr marL="742597" indent="-253573">
              <a:buClr>
                <a:srgbClr val="0AAEFA"/>
              </a:buClr>
              <a:buFont typeface="Arial Narrow" panose="020B0606020202030204" pitchFamily="34" charset="0"/>
              <a:buChar char="»"/>
              <a:defRPr sz="3300">
                <a:solidFill>
                  <a:schemeClr val="bg1"/>
                </a:solidFill>
              </a:defRPr>
            </a:lvl4pPr>
            <a:lvl5pPr marL="905594" indent="-253573">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42"/>
            <a:ext cx="4632960" cy="486833"/>
          </a:xfrm>
          <a:prstGeom prst="rect">
            <a:avLst/>
          </a:prstGeom>
        </p:spPr>
        <p:txBody>
          <a:bodyPr vert="horz" lIns="130422" tIns="65066" rIns="130422" bIns="6506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42"/>
            <a:ext cx="3413760" cy="486833"/>
          </a:xfrm>
          <a:prstGeom prst="rect">
            <a:avLst/>
          </a:prstGeom>
        </p:spPr>
        <p:txBody>
          <a:bodyPr vert="horz" lIns="130422" tIns="65066" rIns="130422" bIns="6506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347885798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42"/>
            <a:ext cx="4632960" cy="486833"/>
          </a:xfrm>
          <a:prstGeom prst="rect">
            <a:avLst/>
          </a:prstGeom>
        </p:spPr>
        <p:txBody>
          <a:bodyPr vert="horz" lIns="130422" tIns="65066" rIns="130422" bIns="6506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42"/>
            <a:ext cx="3413760" cy="486833"/>
          </a:xfrm>
          <a:prstGeom prst="rect">
            <a:avLst/>
          </a:prstGeom>
        </p:spPr>
        <p:txBody>
          <a:bodyPr vert="horz" lIns="130422" tIns="65066" rIns="130422" bIns="6506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2031" indent="0">
              <a:buNone/>
              <a:defRPr sz="3000" b="1"/>
            </a:lvl2pPr>
            <a:lvl3pPr marL="1304055" indent="0">
              <a:buNone/>
              <a:defRPr sz="2700" b="1"/>
            </a:lvl3pPr>
            <a:lvl4pPr marL="1956064" indent="0">
              <a:buNone/>
              <a:defRPr sz="2400" b="1"/>
            </a:lvl4pPr>
            <a:lvl5pPr marL="2608094" indent="0">
              <a:buNone/>
              <a:defRPr sz="2400" b="1"/>
            </a:lvl5pPr>
            <a:lvl6pPr marL="3260124" indent="0">
              <a:buNone/>
              <a:defRPr sz="2400" b="1"/>
            </a:lvl6pPr>
            <a:lvl7pPr marL="3912142" indent="0">
              <a:buNone/>
              <a:defRPr sz="2400" b="1"/>
            </a:lvl7pPr>
            <a:lvl8pPr marL="4564149" indent="0">
              <a:buNone/>
              <a:defRPr sz="2400" b="1"/>
            </a:lvl8pPr>
            <a:lvl9pPr marL="5216181"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182355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2031" indent="0">
              <a:buNone/>
              <a:defRPr sz="3000" b="1"/>
            </a:lvl2pPr>
            <a:lvl3pPr marL="1304055" indent="0">
              <a:buNone/>
              <a:defRPr sz="2700" b="1"/>
            </a:lvl3pPr>
            <a:lvl4pPr marL="1956064" indent="0">
              <a:buNone/>
              <a:defRPr sz="2400" b="1"/>
            </a:lvl4pPr>
            <a:lvl5pPr marL="2608094" indent="0">
              <a:buNone/>
              <a:defRPr sz="2400" b="1"/>
            </a:lvl5pPr>
            <a:lvl6pPr marL="3260124" indent="0">
              <a:buNone/>
              <a:defRPr sz="2400" b="1"/>
            </a:lvl6pPr>
            <a:lvl7pPr marL="3912142" indent="0">
              <a:buNone/>
              <a:defRPr sz="2400" b="1"/>
            </a:lvl7pPr>
            <a:lvl8pPr marL="4564149" indent="0">
              <a:buNone/>
              <a:defRPr sz="2400" b="1"/>
            </a:lvl8pPr>
            <a:lvl9pPr marL="5216181"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635208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3573" indent="-253573">
              <a:defRPr sz="3600"/>
            </a:lvl1pPr>
            <a:lvl2pPr marL="416641" indent="-253573">
              <a:buSzPct val="100000"/>
              <a:defRPr sz="3300"/>
            </a:lvl2pPr>
            <a:lvl3pPr marL="579572" indent="-253573">
              <a:defRPr sz="3300"/>
            </a:lvl3pPr>
            <a:lvl4pPr marL="742597" indent="-253573">
              <a:buSzPct val="100000"/>
              <a:buFont typeface="Arial Narrow" panose="020B0606020202030204" pitchFamily="34" charset="0"/>
              <a:buChar char="»"/>
              <a:defRPr sz="3300"/>
            </a:lvl4pPr>
            <a:lvl5pPr marL="905594" indent="-25357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3573" indent="-253573">
              <a:defRPr sz="3600"/>
            </a:lvl1pPr>
            <a:lvl2pPr marL="416641" indent="-253573">
              <a:buSzPct val="100000"/>
              <a:defRPr sz="3300"/>
            </a:lvl2pPr>
            <a:lvl3pPr marL="579572" indent="-253573">
              <a:defRPr sz="3300"/>
            </a:lvl3pPr>
            <a:lvl4pPr marL="742597" indent="-253573">
              <a:buSzPct val="100000"/>
              <a:buFont typeface="Arial Narrow" panose="020B0606020202030204" pitchFamily="34" charset="0"/>
              <a:buChar char="»"/>
              <a:defRPr sz="3300"/>
            </a:lvl4pPr>
            <a:lvl5pPr marL="905594" indent="-25357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42"/>
            <a:ext cx="4632960" cy="486833"/>
          </a:xfrm>
          <a:prstGeom prst="rect">
            <a:avLst/>
          </a:prstGeom>
        </p:spPr>
        <p:txBody>
          <a:bodyPr vert="horz" lIns="130422" tIns="65066" rIns="130422" bIns="6506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42"/>
            <a:ext cx="3413760" cy="486833"/>
          </a:xfrm>
          <a:prstGeom prst="rect">
            <a:avLst/>
          </a:prstGeom>
        </p:spPr>
        <p:txBody>
          <a:bodyPr vert="horz" lIns="130422" tIns="65066" rIns="130422" bIns="6506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681899393"/>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42"/>
            <a:ext cx="4632960" cy="486833"/>
          </a:xfrm>
          <a:prstGeom prst="rect">
            <a:avLst/>
          </a:prstGeom>
        </p:spPr>
        <p:txBody>
          <a:bodyPr vert="horz" lIns="130422" tIns="65066" rIns="130422" bIns="6506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42"/>
            <a:ext cx="3413760" cy="486833"/>
          </a:xfrm>
          <a:prstGeom prst="rect">
            <a:avLst/>
          </a:prstGeom>
        </p:spPr>
        <p:txBody>
          <a:bodyPr vert="horz" lIns="130422" tIns="65066" rIns="130422" bIns="6506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3573" indent="-253573">
              <a:defRPr sz="3600"/>
            </a:lvl1pPr>
            <a:lvl2pPr marL="416641" indent="-253573">
              <a:buSzPct val="100000"/>
              <a:defRPr sz="3300"/>
            </a:lvl2pPr>
            <a:lvl3pPr marL="579572" indent="-253573">
              <a:defRPr sz="3300"/>
            </a:lvl3pPr>
            <a:lvl4pPr marL="742597" indent="-253573">
              <a:buSzPct val="100000"/>
              <a:buFont typeface="Arial Narrow" panose="020B0606020202030204" pitchFamily="34" charset="0"/>
              <a:buChar char="»"/>
              <a:defRPr sz="3300"/>
            </a:lvl4pPr>
            <a:lvl5pPr marL="905594" indent="-25357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3573" indent="-253573">
              <a:defRPr sz="3600"/>
            </a:lvl1pPr>
            <a:lvl2pPr marL="416641" indent="-253573">
              <a:buSzPct val="100000"/>
              <a:defRPr sz="3300"/>
            </a:lvl2pPr>
            <a:lvl3pPr marL="579572" indent="-253573">
              <a:defRPr sz="3300"/>
            </a:lvl3pPr>
            <a:lvl4pPr marL="742597" indent="-253573">
              <a:buSzPct val="100000"/>
              <a:buFont typeface="Arial Narrow" panose="020B0606020202030204" pitchFamily="34" charset="0"/>
              <a:buChar char="»"/>
              <a:defRPr sz="3300"/>
            </a:lvl4pPr>
            <a:lvl5pPr marL="905594" indent="-25357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15119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2031" indent="0">
              <a:buNone/>
              <a:defRPr sz="3000" b="1"/>
            </a:lvl2pPr>
            <a:lvl3pPr marL="1304055" indent="0">
              <a:buNone/>
              <a:defRPr sz="2700" b="1"/>
            </a:lvl3pPr>
            <a:lvl4pPr marL="1956064" indent="0">
              <a:buNone/>
              <a:defRPr sz="2400" b="1"/>
            </a:lvl4pPr>
            <a:lvl5pPr marL="2608094" indent="0">
              <a:buNone/>
              <a:defRPr sz="2400" b="1"/>
            </a:lvl5pPr>
            <a:lvl6pPr marL="3260124" indent="0">
              <a:buNone/>
              <a:defRPr sz="2400" b="1"/>
            </a:lvl6pPr>
            <a:lvl7pPr marL="3912142" indent="0">
              <a:buNone/>
              <a:defRPr sz="2400" b="1"/>
            </a:lvl7pPr>
            <a:lvl8pPr marL="4564149" indent="0">
              <a:buNone/>
              <a:defRPr sz="2400" b="1"/>
            </a:lvl8pPr>
            <a:lvl9pPr marL="5216181"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2031" indent="0">
              <a:buNone/>
              <a:defRPr sz="3000" b="1"/>
            </a:lvl2pPr>
            <a:lvl3pPr marL="1304055" indent="0">
              <a:buNone/>
              <a:defRPr sz="2700" b="1"/>
            </a:lvl3pPr>
            <a:lvl4pPr marL="1956064" indent="0">
              <a:buNone/>
              <a:defRPr sz="2400" b="1"/>
            </a:lvl4pPr>
            <a:lvl5pPr marL="2608094" indent="0">
              <a:buNone/>
              <a:defRPr sz="2400" b="1"/>
            </a:lvl5pPr>
            <a:lvl6pPr marL="3260124" indent="0">
              <a:buNone/>
              <a:defRPr sz="2400" b="1"/>
            </a:lvl6pPr>
            <a:lvl7pPr marL="3912142" indent="0">
              <a:buNone/>
              <a:defRPr sz="2400" b="1"/>
            </a:lvl7pPr>
            <a:lvl8pPr marL="4564149" indent="0">
              <a:buNone/>
              <a:defRPr sz="2400" b="1"/>
            </a:lvl8pPr>
            <a:lvl9pPr marL="5216181"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42"/>
            <a:ext cx="4632960" cy="486833"/>
          </a:xfrm>
          <a:prstGeom prst="rect">
            <a:avLst/>
          </a:prstGeom>
        </p:spPr>
        <p:txBody>
          <a:bodyPr vert="horz" lIns="130422" tIns="65066" rIns="130422" bIns="65066"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42"/>
            <a:ext cx="3413760" cy="486833"/>
          </a:xfrm>
          <a:prstGeom prst="rect">
            <a:avLst/>
          </a:prstGeom>
        </p:spPr>
        <p:txBody>
          <a:bodyPr vert="horz" lIns="130422" tIns="65066" rIns="130422" bIns="65066"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54937294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42"/>
            <a:ext cx="4632960" cy="486833"/>
          </a:xfrm>
          <a:prstGeom prst="rect">
            <a:avLst/>
          </a:prstGeom>
        </p:spPr>
        <p:txBody>
          <a:bodyPr vert="horz" lIns="130422" tIns="65066" rIns="130422" bIns="65066"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442"/>
            <a:ext cx="3413760" cy="486833"/>
          </a:xfrm>
          <a:prstGeom prst="rect">
            <a:avLst/>
          </a:prstGeom>
        </p:spPr>
        <p:txBody>
          <a:bodyPr vert="horz" lIns="130422" tIns="65066" rIns="130422" bIns="65066"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2031" indent="0">
              <a:buNone/>
              <a:defRPr sz="3000" b="1"/>
            </a:lvl2pPr>
            <a:lvl3pPr marL="1304055" indent="0">
              <a:buNone/>
              <a:defRPr sz="2700" b="1"/>
            </a:lvl3pPr>
            <a:lvl4pPr marL="1956064" indent="0">
              <a:buNone/>
              <a:defRPr sz="2400" b="1"/>
            </a:lvl4pPr>
            <a:lvl5pPr marL="2608094" indent="0">
              <a:buNone/>
              <a:defRPr sz="2400" b="1"/>
            </a:lvl5pPr>
            <a:lvl6pPr marL="3260124" indent="0">
              <a:buNone/>
              <a:defRPr sz="2400" b="1"/>
            </a:lvl6pPr>
            <a:lvl7pPr marL="3912142" indent="0">
              <a:buNone/>
              <a:defRPr sz="2400" b="1"/>
            </a:lvl7pPr>
            <a:lvl8pPr marL="4564149" indent="0">
              <a:buNone/>
              <a:defRPr sz="2400" b="1"/>
            </a:lvl8pPr>
            <a:lvl9pPr marL="5216181"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2031" indent="0">
              <a:buNone/>
              <a:defRPr sz="3000" b="1"/>
            </a:lvl2pPr>
            <a:lvl3pPr marL="1304055" indent="0">
              <a:buNone/>
              <a:defRPr sz="2700" b="1"/>
            </a:lvl3pPr>
            <a:lvl4pPr marL="1956064" indent="0">
              <a:buNone/>
              <a:defRPr sz="2400" b="1"/>
            </a:lvl4pPr>
            <a:lvl5pPr marL="2608094" indent="0">
              <a:buNone/>
              <a:defRPr sz="2400" b="1"/>
            </a:lvl5pPr>
            <a:lvl6pPr marL="3260124" indent="0">
              <a:buNone/>
              <a:defRPr sz="2400" b="1"/>
            </a:lvl6pPr>
            <a:lvl7pPr marL="3912142" indent="0">
              <a:buNone/>
              <a:defRPr sz="2400" b="1"/>
            </a:lvl7pPr>
            <a:lvl8pPr marL="4564149" indent="0">
              <a:buNone/>
              <a:defRPr sz="2400" b="1"/>
            </a:lvl8pPr>
            <a:lvl9pPr marL="5216181"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701600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 Cred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sp>
        <p:nvSpPr>
          <p:cNvPr id="15" name="Content Placeholder 2"/>
          <p:cNvSpPr>
            <a:spLocks noGrp="1"/>
          </p:cNvSpPr>
          <p:nvPr>
            <p:ph idx="13" hasCustomPrompt="1"/>
          </p:nvPr>
        </p:nvSpPr>
        <p:spPr>
          <a:xfrm>
            <a:off x="7553239" y="6502401"/>
            <a:ext cx="6589486"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Central California Regional Office</a:t>
            </a:r>
            <a:r>
              <a:rPr lang="en-US" sz="3000" b="0" dirty="0" smtClean="0"/>
              <a:t/>
            </a:r>
            <a:br>
              <a:rPr lang="en-US" sz="3000" b="0" dirty="0" smtClean="0"/>
            </a:br>
            <a:r>
              <a:rPr lang="en-US" sz="3000" b="0" dirty="0" smtClean="0"/>
              <a:t>California High-Speed Rail Authority</a:t>
            </a:r>
            <a:br>
              <a:rPr lang="en-US" sz="3000" b="0" dirty="0" smtClean="0"/>
            </a:br>
            <a:r>
              <a:rPr lang="en-US" sz="3000" b="0" dirty="0" smtClean="0"/>
              <a:t>2550 Mariposa Mall, Suite 3015</a:t>
            </a:r>
            <a:br>
              <a:rPr lang="en-US" sz="3000" b="0" dirty="0" smtClean="0"/>
            </a:br>
            <a:r>
              <a:rPr lang="en-US" sz="3000" b="0" dirty="0" smtClean="0"/>
              <a:t>Fresno, CA 93721</a:t>
            </a:r>
            <a:endParaRPr lang="en-US" sz="3000" b="0" dirty="0"/>
          </a:p>
        </p:txBody>
      </p:sp>
    </p:spTree>
    <p:extLst>
      <p:ext uri="{BB962C8B-B14F-4D97-AF65-F5344CB8AC3E}">
        <p14:creationId xmlns:p14="http://schemas.microsoft.com/office/powerpoint/2010/main" val="204860001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3. Credits 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Credits</a:t>
            </a:r>
            <a:endParaRPr lang="en-US" dirty="0"/>
          </a:p>
        </p:txBody>
      </p:sp>
      <p:sp>
        <p:nvSpPr>
          <p:cNvPr id="3" name="Footer Placeholder 2"/>
          <p:cNvSpPr>
            <a:spLocks noGrp="1"/>
          </p:cNvSpPr>
          <p:nvPr>
            <p:ph type="ftr" sz="quarter" idx="10"/>
          </p:nvPr>
        </p:nvSpPr>
        <p:spPr/>
        <p:txBody>
          <a:bodyPr/>
          <a:lstStyle/>
          <a:p>
            <a:r>
              <a:rPr lang="en-US" dirty="0"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6" name="Content Placeholder 2"/>
          <p:cNvSpPr>
            <a:spLocks noGrp="1"/>
          </p:cNvSpPr>
          <p:nvPr>
            <p:ph idx="1"/>
          </p:nvPr>
        </p:nvSpPr>
        <p:spPr>
          <a:xfrm>
            <a:off x="548640" y="1178987"/>
            <a:ext cx="13533120" cy="5120217"/>
          </a:xfrm>
        </p:spPr>
        <p:txBody>
          <a:bodyPr/>
          <a:lstStyle>
            <a:lvl1pPr marL="0" indent="0">
              <a:buNone/>
              <a:defRPr>
                <a:solidFill>
                  <a:schemeClr val="bg1"/>
                </a:solidFill>
              </a:defRPr>
            </a:lvl1pPr>
          </a:lstStyle>
          <a:p>
            <a:r>
              <a:rPr lang="en-US" dirty="0" smtClean="0">
                <a:solidFill>
                  <a:srgbClr val="FCD41B"/>
                </a:solidFill>
              </a:rPr>
              <a:t>Scott Jarvis </a:t>
            </a:r>
            <a:r>
              <a:rPr lang="en-US" b="0" dirty="0" smtClean="0"/>
              <a:t>Assistant </a:t>
            </a:r>
            <a:r>
              <a:rPr lang="en-US" b="0" dirty="0"/>
              <a:t>Chief Program Manager              </a:t>
            </a:r>
            <a:r>
              <a:rPr lang="en-US" dirty="0"/>
              <a:t/>
            </a:r>
            <a:br>
              <a:rPr lang="en-US" dirty="0"/>
            </a:br>
            <a:r>
              <a:rPr lang="en-US" b="0" dirty="0"/>
              <a:t>(916) 403-2690 </a:t>
            </a:r>
            <a:r>
              <a:rPr lang="en-US" b="0" i="1" dirty="0">
                <a:solidFill>
                  <a:srgbClr val="0AAEFA"/>
                </a:solidFill>
              </a:rPr>
              <a:t>scott.jarvis@hsr.ca.gov</a:t>
            </a:r>
            <a:r>
              <a:rPr lang="en-US" b="0" dirty="0"/>
              <a:t> </a:t>
            </a:r>
            <a:r>
              <a:rPr lang="en-US" dirty="0"/>
              <a:t/>
            </a:r>
            <a:br>
              <a:rPr lang="en-US" dirty="0"/>
            </a:br>
            <a:endParaRPr lang="en-US" dirty="0"/>
          </a:p>
          <a:p>
            <a:r>
              <a:rPr lang="en-US" dirty="0">
                <a:solidFill>
                  <a:srgbClr val="FCD41B"/>
                </a:solidFill>
              </a:rPr>
              <a:t>Robert Rosas </a:t>
            </a:r>
            <a:r>
              <a:rPr lang="en-US" b="0" dirty="0"/>
              <a:t>Senior Right of Way Agent</a:t>
            </a:r>
            <a:r>
              <a:rPr lang="en-US" dirty="0"/>
              <a:t/>
            </a:r>
            <a:br>
              <a:rPr lang="en-US" dirty="0"/>
            </a:br>
            <a:r>
              <a:rPr lang="en-US" b="0" dirty="0"/>
              <a:t>(916) 403-1128 </a:t>
            </a:r>
            <a:r>
              <a:rPr lang="en-US" b="0" i="1" dirty="0">
                <a:solidFill>
                  <a:srgbClr val="0AAEFA"/>
                </a:solidFill>
              </a:rPr>
              <a:t>robert.rosas@hsr.ca.gov</a:t>
            </a:r>
            <a:r>
              <a:rPr lang="en-US" b="0" dirty="0"/>
              <a:t> </a:t>
            </a:r>
            <a:r>
              <a:rPr lang="en-US" dirty="0"/>
              <a:t/>
            </a:r>
            <a:br>
              <a:rPr lang="en-US" dirty="0"/>
            </a:br>
            <a:endParaRPr lang="en-US" dirty="0"/>
          </a:p>
          <a:p>
            <a:r>
              <a:rPr lang="en-US" dirty="0">
                <a:solidFill>
                  <a:srgbClr val="FCD41B"/>
                </a:solidFill>
              </a:rPr>
              <a:t>Robert Padilla </a:t>
            </a:r>
            <a:r>
              <a:rPr lang="en-US" b="0" dirty="0"/>
              <a:t>Small Business Advocate</a:t>
            </a:r>
            <a:r>
              <a:rPr lang="en-US" dirty="0"/>
              <a:t/>
            </a:r>
            <a:br>
              <a:rPr lang="en-US" dirty="0"/>
            </a:br>
            <a:r>
              <a:rPr lang="en-US" b="0" dirty="0"/>
              <a:t>(559) 203-0884 </a:t>
            </a:r>
            <a:r>
              <a:rPr lang="en-US" b="0" i="1" dirty="0">
                <a:solidFill>
                  <a:srgbClr val="0AAEFA"/>
                </a:solidFill>
              </a:rPr>
              <a:t>robert.padilla@hsr.ca.gov</a:t>
            </a:r>
          </a:p>
        </p:txBody>
      </p:sp>
      <p:cxnSp>
        <p:nvCxnSpPr>
          <p:cNvPr id="9" name="Straight Connector 8"/>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2" hasCustomPrompt="1"/>
          </p:nvPr>
        </p:nvSpPr>
        <p:spPr>
          <a:xfrm>
            <a:off x="609600" y="6502401"/>
            <a:ext cx="6461760" cy="2438400"/>
          </a:xfrm>
        </p:spPr>
        <p:txBody>
          <a:bodyPr/>
          <a:lstStyle>
            <a:lvl1pPr marL="0" indent="0">
              <a:buFont typeface="Arial" pitchFamily="34" charset="0"/>
              <a:buNone/>
              <a:defRPr sz="3600">
                <a:solidFill>
                  <a:schemeClr val="bg1"/>
                </a:solidFill>
              </a:defRPr>
            </a:lvl1pPr>
          </a:lstStyle>
          <a:p>
            <a:pPr marL="0" indent="0">
              <a:buFont typeface="Arial" pitchFamily="34" charset="0"/>
              <a:buNone/>
            </a:pPr>
            <a:r>
              <a:rPr lang="en-US" sz="3000" dirty="0" smtClean="0">
                <a:solidFill>
                  <a:srgbClr val="0AAEFA"/>
                </a:solidFill>
              </a:rPr>
              <a:t>Headquarters</a:t>
            </a:r>
            <a:r>
              <a:rPr lang="en-US" sz="3000" b="0" dirty="0" smtClean="0"/>
              <a:t/>
            </a:r>
            <a:br>
              <a:rPr lang="en-US" sz="3000" b="0" dirty="0" smtClean="0"/>
            </a:br>
            <a:r>
              <a:rPr lang="en-US" sz="3000" b="0" dirty="0" smtClean="0"/>
              <a:t>California High-Speed Rail Authority </a:t>
            </a:r>
            <a:br>
              <a:rPr lang="en-US" sz="3000" b="0" dirty="0" smtClean="0"/>
            </a:br>
            <a:r>
              <a:rPr lang="en-US" sz="3000" b="0" dirty="0" smtClean="0"/>
              <a:t>770 L Street, Suite 800</a:t>
            </a:r>
            <a:br>
              <a:rPr lang="en-US" sz="3000" b="0" dirty="0" smtClean="0"/>
            </a:br>
            <a:r>
              <a:rPr lang="en-US" sz="3000" b="0" dirty="0" smtClean="0"/>
              <a:t>Sacramento, CA 95814</a:t>
            </a:r>
            <a:br>
              <a:rPr lang="en-US" sz="3000" b="0" dirty="0" smtClean="0"/>
            </a:br>
            <a:r>
              <a:rPr lang="en-US" sz="3000" b="0" i="1" dirty="0" smtClean="0">
                <a:solidFill>
                  <a:srgbClr val="0AAEFA"/>
                </a:solidFill>
              </a:rPr>
              <a:t>www.hsr.ca.gov</a:t>
            </a:r>
            <a:endParaRPr lang="en-US" sz="3000" b="0" i="1" dirty="0">
              <a:solidFill>
                <a:srgbClr val="0AAEFA"/>
              </a:solidFill>
            </a:endParaRPr>
          </a:p>
        </p:txBody>
      </p:sp>
      <p:pic>
        <p:nvPicPr>
          <p:cNvPr id="17" name="Picture 2" descr="C:\Users\ddomondon\Desktop\facebook.gi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9040" y="6393965"/>
            <a:ext cx="731520" cy="616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ddomondon\Desktop\twitter.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89522" y="7213600"/>
            <a:ext cx="716280" cy="603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ddomondon\Desktop\youtube.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9040" y="8019565"/>
            <a:ext cx="731520" cy="6164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3"/>
          </p:nvPr>
        </p:nvSpPr>
        <p:spPr>
          <a:xfrm>
            <a:off x="8412480" y="6502401"/>
            <a:ext cx="5730240" cy="2438400"/>
          </a:xfrm>
        </p:spPr>
        <p:txBody>
          <a:bodyPr>
            <a:noAutofit/>
          </a:bodyPr>
          <a:lstStyle>
            <a:lvl1pPr marL="0" indent="0">
              <a:buFont typeface="Arial" pitchFamily="34" charset="0"/>
              <a:buNone/>
              <a:defRPr sz="3600">
                <a:solidFill>
                  <a:schemeClr val="bg1"/>
                </a:solidFill>
              </a:defRPr>
            </a:lvl1pPr>
          </a:lstStyle>
          <a:p>
            <a:r>
              <a:rPr lang="en-US" sz="2700" b="0" i="1" dirty="0" smtClean="0"/>
              <a:t>facebook.com/</a:t>
            </a:r>
            <a:r>
              <a:rPr lang="en-US" sz="2700" b="0" i="1" dirty="0" err="1" smtClean="0"/>
              <a:t>CaliforniaHighSpeedRail</a:t>
            </a:r>
            <a:endParaRPr lang="en-US" sz="2700" b="0" i="1" dirty="0" smtClean="0"/>
          </a:p>
          <a:p>
            <a:r>
              <a:rPr lang="en-US" sz="2700" b="0" i="1" dirty="0" smtClean="0"/>
              <a:t/>
            </a:r>
            <a:br>
              <a:rPr lang="en-US" sz="2700" b="0" i="1" dirty="0" smtClean="0"/>
            </a:br>
            <a:r>
              <a:rPr lang="en-US" sz="2700" b="0" i="1" dirty="0" smtClean="0"/>
              <a:t>twitter.com/</a:t>
            </a:r>
            <a:r>
              <a:rPr lang="en-US" sz="2700" b="0" i="1" dirty="0" err="1" smtClean="0"/>
              <a:t>cahsra</a:t>
            </a:r>
            <a:endParaRPr lang="en-US" sz="2700" b="0" i="1" dirty="0"/>
          </a:p>
          <a:p>
            <a:r>
              <a:rPr lang="en-US" sz="2700" b="0" i="1" dirty="0" smtClean="0"/>
              <a:t/>
            </a:r>
            <a:br>
              <a:rPr lang="en-US" sz="2700" b="0" i="1" dirty="0" smtClean="0"/>
            </a:br>
            <a:r>
              <a:rPr lang="en-US" sz="2700" b="0" i="1" dirty="0" smtClean="0"/>
              <a:t>youtube.com/user/</a:t>
            </a:r>
            <a:r>
              <a:rPr lang="en-US" sz="2700" b="0" i="1" dirty="0" err="1" smtClean="0"/>
              <a:t>CAHighSpeedRail</a:t>
            </a:r>
            <a:endParaRPr lang="en-US" sz="2700" b="0" i="1" dirty="0"/>
          </a:p>
        </p:txBody>
      </p:sp>
    </p:spTree>
    <p:extLst>
      <p:ext uri="{BB962C8B-B14F-4D97-AF65-F5344CB8AC3E}">
        <p14:creationId xmlns:p14="http://schemas.microsoft.com/office/powerpoint/2010/main" val="103140324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PPT Name</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31673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Name, Title</a:t>
            </a:r>
          </a:p>
          <a:p>
            <a:r>
              <a:rPr lang="en-US" sz="3000" b="1" dirty="0" smtClean="0">
                <a:latin typeface="Arial Narrow" pitchFamily="34" charset="0"/>
                <a:cs typeface="Mangal" pitchFamily="18" charset="0"/>
              </a:rPr>
              <a:t>Event Name</a:t>
            </a:r>
          </a:p>
          <a:p>
            <a:r>
              <a:rPr lang="en-US" sz="3000" b="1" dirty="0" smtClean="0">
                <a:latin typeface="Arial Narrow" pitchFamily="34" charset="0"/>
                <a:cs typeface="Mangal" pitchFamily="18" charset="0"/>
              </a:rPr>
              <a:t>Day, Month Date, Year</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3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5931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39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26907" indent="-226907">
              <a:defRPr sz="3300"/>
            </a:lvl1pPr>
            <a:lvl2pPr marL="372755" indent="-226907">
              <a:buSzPct val="100000"/>
              <a:defRPr sz="3000"/>
            </a:lvl2pPr>
            <a:lvl3pPr marL="518585" indent="-226907">
              <a:defRPr sz="3000"/>
            </a:lvl3pPr>
            <a:lvl4pPr marL="664427" indent="-226907">
              <a:buSzPct val="100000"/>
              <a:buFont typeface="Arial Narrow" panose="020B0606020202030204" pitchFamily="34" charset="0"/>
              <a:buChar char="»"/>
              <a:defRPr sz="3000"/>
            </a:lvl4pPr>
            <a:lvl5pPr marL="810283" indent="-226907">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26907" indent="-226907">
              <a:defRPr sz="3300"/>
            </a:lvl1pPr>
            <a:lvl2pPr marL="372755" indent="-226907">
              <a:buSzPct val="100000"/>
              <a:defRPr sz="3000"/>
            </a:lvl2pPr>
            <a:lvl3pPr marL="518585" indent="-226907">
              <a:defRPr sz="3000"/>
            </a:lvl3pPr>
            <a:lvl4pPr marL="664427" indent="-226907">
              <a:buSzPct val="100000"/>
              <a:buFont typeface="Arial Narrow" panose="020B0606020202030204" pitchFamily="34" charset="0"/>
              <a:buChar char="»"/>
              <a:defRPr sz="3000"/>
            </a:lvl4pPr>
            <a:lvl5pPr marL="810283" indent="-226907">
              <a:defRPr sz="30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065054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1219200" y="2438400"/>
            <a:ext cx="13045440" cy="1930400"/>
          </a:xfrm>
        </p:spPr>
        <p:txBody>
          <a:bodyPr>
            <a:normAutofit/>
          </a:bodyPr>
          <a:lstStyle>
            <a:lvl1pPr>
              <a:defRPr cap="none" baseline="0"/>
            </a:lvl1pPr>
          </a:lstStyle>
          <a:p>
            <a:r>
              <a:rPr lang="en-US" sz="8000" dirty="0" smtClean="0">
                <a:solidFill>
                  <a:srgbClr val="FCD41B"/>
                </a:solidFill>
              </a:rPr>
              <a:t>From Vision To Reality</a:t>
            </a:r>
            <a:endParaRPr lang="en-US" sz="8000" dirty="0">
              <a:solidFill>
                <a:srgbClr val="FCD41B"/>
              </a:solidFill>
            </a:endParaRPr>
          </a:p>
        </p:txBody>
      </p:sp>
      <p:sp>
        <p:nvSpPr>
          <p:cNvPr id="11" name="Subtitle 2"/>
          <p:cNvSpPr>
            <a:spLocks noGrp="1"/>
          </p:cNvSpPr>
          <p:nvPr>
            <p:ph type="subTitle" idx="1" hasCustomPrompt="1"/>
          </p:nvPr>
        </p:nvSpPr>
        <p:spPr>
          <a:xfrm>
            <a:off x="1219200" y="4368800"/>
            <a:ext cx="12557760" cy="1828800"/>
          </a:xfrm>
        </p:spPr>
        <p:txBody>
          <a:bodyPr>
            <a:noAutofit/>
          </a:bodyPr>
          <a:lstStyle>
            <a:lvl1pPr marL="0" indent="0">
              <a:buNone/>
              <a:defRPr>
                <a:solidFill>
                  <a:schemeClr val="bg1"/>
                </a:solidFill>
              </a:defRPr>
            </a:lvl1pPr>
          </a:lstStyle>
          <a:p>
            <a:r>
              <a:rPr lang="en-US" sz="3000" b="1" dirty="0" smtClean="0">
                <a:latin typeface="Arial Narrow" pitchFamily="34" charset="0"/>
                <a:cs typeface="Mangal" pitchFamily="18" charset="0"/>
              </a:rPr>
              <a:t>Scott Jarvis, Assistant Chief Program Manager</a:t>
            </a:r>
          </a:p>
          <a:p>
            <a:r>
              <a:rPr lang="en-US" sz="3000" b="1" dirty="0" smtClean="0">
                <a:latin typeface="Arial Narrow" pitchFamily="34" charset="0"/>
                <a:cs typeface="Mangal" pitchFamily="18" charset="0"/>
              </a:rPr>
              <a:t>Survey RFQ Pre-Bid Conference</a:t>
            </a:r>
          </a:p>
          <a:p>
            <a:r>
              <a:rPr lang="en-US" sz="3000" b="1" dirty="0" smtClean="0">
                <a:latin typeface="Arial Narrow" pitchFamily="34" charset="0"/>
                <a:cs typeface="Mangal" pitchFamily="18" charset="0"/>
              </a:rPr>
              <a:t>Wednesday, July 24, 2013</a:t>
            </a:r>
            <a:br>
              <a:rPr lang="en-US" sz="3000" b="1" dirty="0" smtClean="0">
                <a:latin typeface="Arial Narrow" pitchFamily="34" charset="0"/>
                <a:cs typeface="Mangal" pitchFamily="18" charset="0"/>
              </a:rPr>
            </a:br>
            <a:r>
              <a:rPr lang="en-US" sz="3000" b="1" dirty="0" smtClean="0">
                <a:latin typeface="Arial Narrow" pitchFamily="34" charset="0"/>
                <a:cs typeface="Mangal" pitchFamily="18" charset="0"/>
              </a:rPr>
              <a:t>Location</a:t>
            </a:r>
          </a:p>
          <a:p>
            <a:endParaRPr lang="en-US" sz="3000" dirty="0">
              <a:latin typeface="Arial Narrow" pitchFamily="34" charset="0"/>
            </a:endParaRPr>
          </a:p>
        </p:txBody>
      </p:sp>
      <p:pic>
        <p:nvPicPr>
          <p:cNvPr id="12" name="Picture 9" descr="C:\Users\ddomondon\Desktop\PPT_HSR_2013\IMAGES\HSR_Logo_White.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9205" y="1524432"/>
            <a:ext cx="6583682" cy="113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09580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Quote Slide">
    <p:spTree>
      <p:nvGrpSpPr>
        <p:cNvPr id="1" name=""/>
        <p:cNvGrpSpPr/>
        <p:nvPr/>
      </p:nvGrpSpPr>
      <p:grpSpPr>
        <a:xfrm>
          <a:off x="0" y="0"/>
          <a:ext cx="0" cy="0"/>
          <a:chOff x="0" y="0"/>
          <a:chExt cx="0" cy="0"/>
        </a:xfrm>
      </p:grpSpPr>
      <p:sp>
        <p:nvSpPr>
          <p:cNvPr id="6" name="Content Placeholder 2"/>
          <p:cNvSpPr>
            <a:spLocks noGrp="1"/>
          </p:cNvSpPr>
          <p:nvPr>
            <p:ph idx="1"/>
          </p:nvPr>
        </p:nvSpPr>
        <p:spPr>
          <a:xfrm>
            <a:off x="2011680" y="5689600"/>
            <a:ext cx="10607040" cy="2438400"/>
          </a:xfrm>
        </p:spPr>
        <p:txBody>
          <a:bodyPr/>
          <a:lstStyle>
            <a:lvl1pPr marL="0" indent="0">
              <a:buNone/>
              <a:defRPr>
                <a:solidFill>
                  <a:schemeClr val="bg1"/>
                </a:solidFill>
              </a:defRPr>
            </a:lvl1pPr>
          </a:lstStyle>
          <a:p>
            <a:pPr marL="0" indent="0">
              <a:buNone/>
            </a:pPr>
            <a:endParaRPr lang="en-US" b="1" dirty="0">
              <a:solidFill>
                <a:srgbClr val="0AAEFA"/>
              </a:solidFill>
              <a:latin typeface="Arial Narrow" pitchFamily="34" charset="0"/>
            </a:endParaRPr>
          </a:p>
        </p:txBody>
      </p:sp>
      <p:sp>
        <p:nvSpPr>
          <p:cNvPr id="10" name="Picture Placeholder 2"/>
          <p:cNvSpPr>
            <a:spLocks noGrp="1"/>
          </p:cNvSpPr>
          <p:nvPr>
            <p:ph type="pic" idx="13"/>
          </p:nvPr>
        </p:nvSpPr>
        <p:spPr>
          <a:xfrm>
            <a:off x="2926080" y="817033"/>
            <a:ext cx="8778240" cy="5486400"/>
          </a:xfrm>
        </p:spPr>
        <p:txBody>
          <a:bodyPr/>
          <a:lstStyle>
            <a:lvl1pPr marL="0" indent="0">
              <a:buNone/>
              <a:defRPr sz="4800">
                <a:solidFill>
                  <a:schemeClr val="bg1"/>
                </a:solidFill>
              </a:defRPr>
            </a:lvl1pPr>
            <a:lvl2pPr marL="652678" indent="0">
              <a:buNone/>
              <a:defRPr sz="4200"/>
            </a:lvl2pPr>
            <a:lvl3pPr marL="1305351" indent="0">
              <a:buNone/>
              <a:defRPr sz="3600"/>
            </a:lvl3pPr>
            <a:lvl4pPr marL="1958011" indent="0">
              <a:buNone/>
              <a:defRPr sz="3000"/>
            </a:lvl4pPr>
            <a:lvl5pPr marL="2610682" indent="0">
              <a:buNone/>
              <a:defRPr sz="3000"/>
            </a:lvl5pPr>
            <a:lvl6pPr marL="3263356" indent="0">
              <a:buNone/>
              <a:defRPr sz="3000"/>
            </a:lvl6pPr>
            <a:lvl7pPr marL="3916024" indent="0">
              <a:buNone/>
              <a:defRPr sz="3000"/>
            </a:lvl7pPr>
            <a:lvl8pPr marL="4568678" indent="0">
              <a:buNone/>
              <a:defRPr sz="3000"/>
            </a:lvl8pPr>
            <a:lvl9pPr marL="5221354" indent="0">
              <a:buNone/>
              <a:defRPr sz="3000"/>
            </a:lvl9pPr>
          </a:lstStyle>
          <a:p>
            <a:r>
              <a:rPr lang="en-US" dirty="0" smtClean="0"/>
              <a:t>Click icon to add picture</a:t>
            </a:r>
            <a:endParaRPr lang="en-US" dirty="0"/>
          </a:p>
        </p:txBody>
      </p:sp>
      <p:sp>
        <p:nvSpPr>
          <p:cNvPr id="7" name="Footer Placeholder 4"/>
          <p:cNvSpPr>
            <a:spLocks noGrp="1"/>
          </p:cNvSpPr>
          <p:nvPr>
            <p:ph type="ftr" sz="quarter" idx="3"/>
          </p:nvPr>
        </p:nvSpPr>
        <p:spPr>
          <a:xfrm>
            <a:off x="5730240" y="8636432"/>
            <a:ext cx="4632960" cy="486833"/>
          </a:xfrm>
          <a:prstGeom prst="rect">
            <a:avLst/>
          </a:prstGeom>
        </p:spPr>
        <p:txBody>
          <a:bodyPr vert="horz" lIns="130553" tIns="65135" rIns="130553" bIns="6513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8" name="Slide Number Placeholder 5"/>
          <p:cNvSpPr>
            <a:spLocks noGrp="1"/>
          </p:cNvSpPr>
          <p:nvPr>
            <p:ph type="sldNum" sz="quarter" idx="4"/>
          </p:nvPr>
        </p:nvSpPr>
        <p:spPr>
          <a:xfrm>
            <a:off x="10728960" y="8636432"/>
            <a:ext cx="3413760" cy="486833"/>
          </a:xfrm>
          <a:prstGeom prst="rect">
            <a:avLst/>
          </a:prstGeom>
        </p:spPr>
        <p:txBody>
          <a:bodyPr vert="horz" lIns="130553" tIns="65135" rIns="130553" bIns="6513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54290686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Mai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178991"/>
            <a:ext cx="13533120" cy="6034617"/>
          </a:xfrm>
        </p:spPr>
        <p:txBody>
          <a:bodyPr/>
          <a:lstStyle>
            <a:lvl1pPr algn="l">
              <a:defRPr>
                <a:solidFill>
                  <a:schemeClr val="bg1"/>
                </a:solidFill>
              </a:defRPr>
            </a:lvl1pPr>
            <a:lvl2pPr marL="417057" indent="-253823" algn="l">
              <a:buFont typeface="Arial Narrow" panose="020B0606020202030204" pitchFamily="34" charset="0"/>
              <a:buChar char="»"/>
              <a:defRPr sz="3300">
                <a:solidFill>
                  <a:schemeClr val="bg1"/>
                </a:solidFill>
              </a:defRPr>
            </a:lvl2pPr>
            <a:lvl3pPr marL="580150" indent="-253823" algn="l">
              <a:buClr>
                <a:schemeClr val="bg1"/>
              </a:buClr>
              <a:buFont typeface="Arial" panose="020B0604020202020204" pitchFamily="34" charset="0"/>
              <a:buChar char="•"/>
              <a:defRPr sz="3300">
                <a:solidFill>
                  <a:schemeClr val="bg1"/>
                </a:solidFill>
              </a:defRPr>
            </a:lvl3pPr>
            <a:lvl4pPr marL="743330" indent="-253823" algn="l">
              <a:buClr>
                <a:srgbClr val="0AAEFA"/>
              </a:buClr>
              <a:buFont typeface="Arial Narrow" panose="020B0606020202030204" pitchFamily="34" charset="0"/>
              <a:buChar char="»"/>
              <a:defRPr sz="3300">
                <a:solidFill>
                  <a:schemeClr val="bg1"/>
                </a:solidFill>
              </a:defRPr>
            </a:lvl4pPr>
            <a:lvl5pPr marL="906495" indent="-253823" algn="l">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32"/>
            <a:ext cx="4632960" cy="486833"/>
          </a:xfrm>
          <a:prstGeom prst="rect">
            <a:avLst/>
          </a:prstGeom>
        </p:spPr>
        <p:txBody>
          <a:bodyPr vert="horz" lIns="130553" tIns="65135" rIns="130553" bIns="6513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32"/>
            <a:ext cx="3413760" cy="486833"/>
          </a:xfrm>
          <a:prstGeom prst="rect">
            <a:avLst/>
          </a:prstGeom>
        </p:spPr>
        <p:txBody>
          <a:bodyPr vert="horz" lIns="130553" tIns="65135" rIns="130553" bIns="6513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392349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 Main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sp>
        <p:nvSpPr>
          <p:cNvPr id="3" name="Content Placeholder 2"/>
          <p:cNvSpPr>
            <a:spLocks noGrp="1"/>
          </p:cNvSpPr>
          <p:nvPr>
            <p:ph idx="1"/>
          </p:nvPr>
        </p:nvSpPr>
        <p:spPr>
          <a:xfrm>
            <a:off x="548640" y="1788583"/>
            <a:ext cx="13533120" cy="6034617"/>
          </a:xfrm>
        </p:spPr>
        <p:txBody>
          <a:bodyPr/>
          <a:lstStyle>
            <a:lvl1pPr>
              <a:defRPr>
                <a:solidFill>
                  <a:schemeClr val="bg1"/>
                </a:solidFill>
              </a:defRPr>
            </a:lvl1pPr>
            <a:lvl2pPr marL="417057" indent="-253823">
              <a:buFont typeface="Arial Narrow" panose="020B0606020202030204" pitchFamily="34" charset="0"/>
              <a:buChar char="»"/>
              <a:defRPr sz="3300">
                <a:solidFill>
                  <a:schemeClr val="bg1"/>
                </a:solidFill>
              </a:defRPr>
            </a:lvl2pPr>
            <a:lvl3pPr marL="580150" indent="-253823">
              <a:buClr>
                <a:schemeClr val="bg1"/>
              </a:buClr>
              <a:buFont typeface="Arial" panose="020B0604020202020204" pitchFamily="34" charset="0"/>
              <a:buChar char="•"/>
              <a:defRPr sz="3300">
                <a:solidFill>
                  <a:schemeClr val="bg1"/>
                </a:solidFill>
              </a:defRPr>
            </a:lvl3pPr>
            <a:lvl4pPr marL="743330" indent="-253823">
              <a:buClr>
                <a:srgbClr val="0AAEFA"/>
              </a:buClr>
              <a:buFont typeface="Arial Narrow" panose="020B0606020202030204" pitchFamily="34" charset="0"/>
              <a:buChar char="»"/>
              <a:defRPr sz="3300">
                <a:solidFill>
                  <a:schemeClr val="bg1"/>
                </a:solidFill>
              </a:defRPr>
            </a:lvl4pPr>
            <a:lvl5pPr marL="906495" indent="-253823">
              <a:buFont typeface="Arial" panose="020B0604020202020204" pitchFamily="34" charset="0"/>
              <a:buChar char="•"/>
              <a:defRPr sz="33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7" name="Straight Connector 6"/>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32"/>
            <a:ext cx="4632960" cy="486833"/>
          </a:xfrm>
          <a:prstGeom prst="rect">
            <a:avLst/>
          </a:prstGeom>
        </p:spPr>
        <p:txBody>
          <a:bodyPr vert="horz" lIns="130553" tIns="65135" rIns="130553" bIns="6513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32"/>
            <a:ext cx="3413760" cy="486833"/>
          </a:xfrm>
          <a:prstGeom prst="rect">
            <a:avLst/>
          </a:prstGeom>
        </p:spPr>
        <p:txBody>
          <a:bodyPr vert="horz" lIns="130553" tIns="65135" rIns="130553" bIns="6513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154021453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 Main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solidFill>
                  <a:srgbClr val="FCD41B"/>
                </a:solidFill>
              </a:defRPr>
            </a:lvl1pPr>
          </a:lstStyle>
          <a:p>
            <a:r>
              <a:rPr lang="en-US" dirty="0" smtClean="0"/>
              <a:t>Click to edit Master title style</a:t>
            </a:r>
            <a:endParaRPr lang="en-US" dirty="0"/>
          </a:p>
        </p:txBody>
      </p:sp>
      <p:cxnSp>
        <p:nvCxnSpPr>
          <p:cNvPr id="7" name="Straight Connector 6"/>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5730240" y="8636432"/>
            <a:ext cx="4632960" cy="486833"/>
          </a:xfrm>
          <a:prstGeom prst="rect">
            <a:avLst/>
          </a:prstGeom>
        </p:spPr>
        <p:txBody>
          <a:bodyPr vert="horz" lIns="130553" tIns="65135" rIns="130553" bIns="6513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9" name="Slide Number Placeholder 5"/>
          <p:cNvSpPr>
            <a:spLocks noGrp="1"/>
          </p:cNvSpPr>
          <p:nvPr>
            <p:ph type="sldNum" sz="quarter" idx="4"/>
          </p:nvPr>
        </p:nvSpPr>
        <p:spPr>
          <a:xfrm>
            <a:off x="10728960" y="8636432"/>
            <a:ext cx="3413760" cy="486833"/>
          </a:xfrm>
          <a:prstGeom prst="rect">
            <a:avLst/>
          </a:prstGeom>
        </p:spPr>
        <p:txBody>
          <a:bodyPr vert="horz" lIns="130553" tIns="65135" rIns="130553" bIns="6513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10" name="Text Placeholder 2"/>
          <p:cNvSpPr>
            <a:spLocks noGrp="1"/>
          </p:cNvSpPr>
          <p:nvPr>
            <p:ph type="body" idx="10"/>
          </p:nvPr>
        </p:nvSpPr>
        <p:spPr>
          <a:xfrm>
            <a:off x="548640" y="914400"/>
            <a:ext cx="13533120" cy="853016"/>
          </a:xfrm>
        </p:spPr>
        <p:txBody>
          <a:bodyPr anchor="b">
            <a:normAutofit/>
          </a:bodyPr>
          <a:lstStyle>
            <a:lvl1pPr marL="0" indent="0">
              <a:buNone/>
              <a:defRPr sz="4500" b="1"/>
            </a:lvl1pPr>
            <a:lvl2pPr marL="652678" indent="0">
              <a:buNone/>
              <a:defRPr sz="3000" b="1"/>
            </a:lvl2pPr>
            <a:lvl3pPr marL="1305351" indent="0">
              <a:buNone/>
              <a:defRPr sz="2700" b="1"/>
            </a:lvl3pPr>
            <a:lvl4pPr marL="1958011" indent="0">
              <a:buNone/>
              <a:defRPr sz="2400" b="1"/>
            </a:lvl4pPr>
            <a:lvl5pPr marL="2610682" indent="0">
              <a:buNone/>
              <a:defRPr sz="2400" b="1"/>
            </a:lvl5pPr>
            <a:lvl6pPr marL="3263356" indent="0">
              <a:buNone/>
              <a:defRPr sz="2400" b="1"/>
            </a:lvl6pPr>
            <a:lvl7pPr marL="3916024" indent="0">
              <a:buNone/>
              <a:defRPr sz="2400" b="1"/>
            </a:lvl7pPr>
            <a:lvl8pPr marL="4568678" indent="0">
              <a:buNone/>
              <a:defRPr sz="2400" b="1"/>
            </a:lvl8pPr>
            <a:lvl9pPr marL="5221354" indent="0">
              <a:buNone/>
              <a:defRPr sz="2400" b="1"/>
            </a:lvl9pPr>
          </a:lstStyle>
          <a:p>
            <a:pPr lvl="0"/>
            <a:r>
              <a:rPr lang="en-US" dirty="0" smtClean="0"/>
              <a:t>Click to edit Master text styles</a:t>
            </a:r>
          </a:p>
        </p:txBody>
      </p:sp>
      <p:sp>
        <p:nvSpPr>
          <p:cNvPr id="11" name="Content Placeholder 3"/>
          <p:cNvSpPr>
            <a:spLocks noGrp="1"/>
          </p:cNvSpPr>
          <p:nvPr>
            <p:ph sz="half" idx="2"/>
          </p:nvPr>
        </p:nvSpPr>
        <p:spPr>
          <a:xfrm>
            <a:off x="548640" y="17272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298754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 Main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6" name="Straight Connector 5"/>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548640" y="1524000"/>
            <a:ext cx="13533120" cy="853016"/>
          </a:xfrm>
        </p:spPr>
        <p:txBody>
          <a:bodyPr anchor="b">
            <a:normAutofit/>
          </a:bodyPr>
          <a:lstStyle>
            <a:lvl1pPr marL="0" indent="0">
              <a:buNone/>
              <a:defRPr sz="4500" b="1"/>
            </a:lvl1pPr>
            <a:lvl2pPr marL="652678" indent="0">
              <a:buNone/>
              <a:defRPr sz="3000" b="1"/>
            </a:lvl2pPr>
            <a:lvl3pPr marL="1305351" indent="0">
              <a:buNone/>
              <a:defRPr sz="2700" b="1"/>
            </a:lvl3pPr>
            <a:lvl4pPr marL="1958011" indent="0">
              <a:buNone/>
              <a:defRPr sz="2400" b="1"/>
            </a:lvl4pPr>
            <a:lvl5pPr marL="2610682" indent="0">
              <a:buNone/>
              <a:defRPr sz="2400" b="1"/>
            </a:lvl5pPr>
            <a:lvl6pPr marL="3263356" indent="0">
              <a:buNone/>
              <a:defRPr sz="2400" b="1"/>
            </a:lvl6pPr>
            <a:lvl7pPr marL="3916024" indent="0">
              <a:buNone/>
              <a:defRPr sz="2400" b="1"/>
            </a:lvl7pPr>
            <a:lvl8pPr marL="4568678" indent="0">
              <a:buNone/>
              <a:defRPr sz="2400" b="1"/>
            </a:lvl8pPr>
            <a:lvl9pPr marL="5221354" indent="0">
              <a:buNone/>
              <a:defRPr sz="2400" b="1"/>
            </a:lvl9pPr>
          </a:lstStyle>
          <a:p>
            <a:pPr lvl="0"/>
            <a:r>
              <a:rPr lang="en-US" dirty="0" smtClean="0"/>
              <a:t>Click to edit Master text styles</a:t>
            </a:r>
          </a:p>
        </p:txBody>
      </p:sp>
      <p:sp>
        <p:nvSpPr>
          <p:cNvPr id="8" name="Content Placeholder 3"/>
          <p:cNvSpPr>
            <a:spLocks noGrp="1"/>
          </p:cNvSpPr>
          <p:nvPr>
            <p:ph sz="half" idx="2"/>
          </p:nvPr>
        </p:nvSpPr>
        <p:spPr>
          <a:xfrm>
            <a:off x="548640" y="2336800"/>
            <a:ext cx="13533120" cy="4673600"/>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1471770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 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3533120" cy="914400"/>
          </a:xfr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17619"/>
            <a:ext cx="6461760" cy="6644217"/>
          </a:xfrm>
        </p:spPr>
        <p:txBody>
          <a:bodyPr>
            <a:normAutofit/>
          </a:bodyPr>
          <a:lstStyle>
            <a:lvl1pPr marL="253823" indent="-253823">
              <a:defRPr sz="3600"/>
            </a:lvl1pPr>
            <a:lvl2pPr marL="417057" indent="-253823">
              <a:buSzPct val="100000"/>
              <a:defRPr sz="3300"/>
            </a:lvl2pPr>
            <a:lvl3pPr marL="580150" indent="-253823">
              <a:defRPr sz="3300"/>
            </a:lvl3pPr>
            <a:lvl4pPr marL="743330" indent="-253823">
              <a:buSzPct val="100000"/>
              <a:buFont typeface="Arial Narrow" panose="020B0606020202030204" pitchFamily="34" charset="0"/>
              <a:buChar char="»"/>
              <a:defRPr sz="3300"/>
            </a:lvl4pPr>
            <a:lvl5pPr marL="906495" indent="-25382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559040" y="1117619"/>
            <a:ext cx="6461760" cy="6644217"/>
          </a:xfrm>
        </p:spPr>
        <p:txBody>
          <a:bodyPr>
            <a:normAutofit/>
          </a:bodyPr>
          <a:lstStyle>
            <a:lvl1pPr marL="253823" indent="-253823">
              <a:defRPr sz="3600"/>
            </a:lvl1pPr>
            <a:lvl2pPr marL="417057" indent="-253823">
              <a:buSzPct val="100000"/>
              <a:defRPr sz="3300"/>
            </a:lvl2pPr>
            <a:lvl3pPr marL="580150" indent="-253823">
              <a:defRPr sz="3300"/>
            </a:lvl3pPr>
            <a:lvl4pPr marL="743330" indent="-253823">
              <a:buSzPct val="100000"/>
              <a:buFont typeface="Arial Narrow" panose="020B0606020202030204" pitchFamily="34" charset="0"/>
              <a:buChar char="»"/>
              <a:defRPr sz="3300"/>
            </a:lvl4pPr>
            <a:lvl5pPr marL="906495" indent="-25382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3"/>
          </p:nvPr>
        </p:nvSpPr>
        <p:spPr>
          <a:xfrm>
            <a:off x="5730240" y="8636432"/>
            <a:ext cx="4632960" cy="486833"/>
          </a:xfrm>
          <a:prstGeom prst="rect">
            <a:avLst/>
          </a:prstGeom>
        </p:spPr>
        <p:txBody>
          <a:bodyPr vert="horz" lIns="130553" tIns="65135" rIns="130553" bIns="6513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32"/>
            <a:ext cx="3413760" cy="486833"/>
          </a:xfrm>
          <a:prstGeom prst="rect">
            <a:avLst/>
          </a:prstGeom>
        </p:spPr>
        <p:txBody>
          <a:bodyPr vert="horz" lIns="130553" tIns="65135" rIns="130553" bIns="6513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414145672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 Two Content Slide Doubl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5730240" y="8636432"/>
            <a:ext cx="4632960" cy="486833"/>
          </a:xfrm>
          <a:prstGeom prst="rect">
            <a:avLst/>
          </a:prstGeom>
        </p:spPr>
        <p:txBody>
          <a:bodyPr vert="horz" lIns="130553" tIns="65135" rIns="130553" bIns="6513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1" name="Slide Number Placeholder 5"/>
          <p:cNvSpPr>
            <a:spLocks noGrp="1"/>
          </p:cNvSpPr>
          <p:nvPr>
            <p:ph type="sldNum" sz="quarter" idx="4"/>
          </p:nvPr>
        </p:nvSpPr>
        <p:spPr>
          <a:xfrm>
            <a:off x="10728960" y="8636432"/>
            <a:ext cx="3413760" cy="486833"/>
          </a:xfrm>
          <a:prstGeom prst="rect">
            <a:avLst/>
          </a:prstGeom>
        </p:spPr>
        <p:txBody>
          <a:bodyPr vert="horz" lIns="130553" tIns="65135" rIns="130553" bIns="6513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
        <p:nvSpPr>
          <p:cNvPr id="20"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22" name="Straight Connector 21"/>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609600" y="1686987"/>
            <a:ext cx="6461760" cy="6644217"/>
          </a:xfrm>
        </p:spPr>
        <p:txBody>
          <a:bodyPr>
            <a:normAutofit/>
          </a:bodyPr>
          <a:lstStyle>
            <a:lvl1pPr marL="253823" indent="-253823">
              <a:defRPr sz="3600"/>
            </a:lvl1pPr>
            <a:lvl2pPr marL="417057" indent="-253823">
              <a:buSzPct val="100000"/>
              <a:defRPr sz="3300"/>
            </a:lvl2pPr>
            <a:lvl3pPr marL="580150" indent="-253823">
              <a:defRPr sz="3300"/>
            </a:lvl3pPr>
            <a:lvl4pPr marL="743330" indent="-253823">
              <a:buSzPct val="100000"/>
              <a:buFont typeface="Arial Narrow" panose="020B0606020202030204" pitchFamily="34" charset="0"/>
              <a:buChar char="»"/>
              <a:defRPr sz="3300"/>
            </a:lvl4pPr>
            <a:lvl5pPr marL="906495" indent="-25382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7559040" y="1686987"/>
            <a:ext cx="6461760" cy="6644217"/>
          </a:xfrm>
        </p:spPr>
        <p:txBody>
          <a:bodyPr>
            <a:normAutofit/>
          </a:bodyPr>
          <a:lstStyle>
            <a:lvl1pPr marL="253823" indent="-253823">
              <a:defRPr sz="3600"/>
            </a:lvl1pPr>
            <a:lvl2pPr marL="417057" indent="-253823">
              <a:buSzPct val="100000"/>
              <a:defRPr sz="3300"/>
            </a:lvl2pPr>
            <a:lvl3pPr marL="580150" indent="-253823">
              <a:defRPr sz="3300"/>
            </a:lvl3pPr>
            <a:lvl4pPr marL="743330" indent="-253823">
              <a:buSzPct val="100000"/>
              <a:buFont typeface="Arial Narrow" panose="020B0606020202030204" pitchFamily="34" charset="0"/>
              <a:buChar char="»"/>
              <a:defRPr sz="3300"/>
            </a:lvl4pPr>
            <a:lvl5pPr marL="906495" indent="-253823">
              <a:defRPr sz="3300"/>
            </a:lvl5pPr>
            <a:lvl6pPr>
              <a:defRPr sz="2700"/>
            </a:lvl6pPr>
            <a:lvl7pPr>
              <a:defRPr sz="2700"/>
            </a:lvl7pPr>
            <a:lvl8pPr>
              <a:defRPr sz="2700"/>
            </a:lvl8pPr>
            <a:lvl9pPr>
              <a:defRPr sz="2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064818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 Two Content Slide Bo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914400"/>
            <a:ext cx="6461760" cy="853016"/>
          </a:xfrm>
        </p:spPr>
        <p:txBody>
          <a:bodyPr anchor="b">
            <a:noAutofit/>
          </a:bodyPr>
          <a:lstStyle>
            <a:lvl1pPr marL="0" indent="0">
              <a:buNone/>
              <a:defRPr sz="3900" b="1"/>
            </a:lvl1pPr>
            <a:lvl2pPr marL="652678" indent="0">
              <a:buNone/>
              <a:defRPr sz="3000" b="1"/>
            </a:lvl2pPr>
            <a:lvl3pPr marL="1305351" indent="0">
              <a:buNone/>
              <a:defRPr sz="2700" b="1"/>
            </a:lvl3pPr>
            <a:lvl4pPr marL="1958011" indent="0">
              <a:buNone/>
              <a:defRPr sz="2400" b="1"/>
            </a:lvl4pPr>
            <a:lvl5pPr marL="2610682" indent="0">
              <a:buNone/>
              <a:defRPr sz="2400" b="1"/>
            </a:lvl5pPr>
            <a:lvl6pPr marL="3263356" indent="0">
              <a:buNone/>
              <a:defRPr sz="2400" b="1"/>
            </a:lvl6pPr>
            <a:lvl7pPr marL="3916024" indent="0">
              <a:buNone/>
              <a:defRPr sz="2400" b="1"/>
            </a:lvl7pPr>
            <a:lvl8pPr marL="4568678" indent="0">
              <a:buNone/>
              <a:defRPr sz="2400" b="1"/>
            </a:lvl8pPr>
            <a:lvl9pPr marL="5221354" indent="0">
              <a:buNone/>
              <a:defRPr sz="2400" b="1"/>
            </a:lvl9pPr>
          </a:lstStyle>
          <a:p>
            <a:pPr lvl="0"/>
            <a:r>
              <a:rPr lang="en-US" dirty="0" smtClean="0"/>
              <a:t>Click to edit Master text</a:t>
            </a:r>
          </a:p>
        </p:txBody>
      </p:sp>
      <p:sp>
        <p:nvSpPr>
          <p:cNvPr id="4" name="Content Placeholder 3"/>
          <p:cNvSpPr>
            <a:spLocks noGrp="1"/>
          </p:cNvSpPr>
          <p:nvPr>
            <p:ph sz="half" idx="2"/>
          </p:nvPr>
        </p:nvSpPr>
        <p:spPr>
          <a:xfrm>
            <a:off x="60960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7559040" y="914400"/>
            <a:ext cx="6461760" cy="853016"/>
          </a:xfrm>
        </p:spPr>
        <p:txBody>
          <a:bodyPr anchor="b">
            <a:noAutofit/>
          </a:bodyPr>
          <a:lstStyle>
            <a:lvl1pPr marL="0" indent="0">
              <a:buNone/>
              <a:defRPr sz="3900" b="1"/>
            </a:lvl1pPr>
            <a:lvl2pPr marL="652678" indent="0">
              <a:buNone/>
              <a:defRPr sz="3000" b="1"/>
            </a:lvl2pPr>
            <a:lvl3pPr marL="1305351" indent="0">
              <a:buNone/>
              <a:defRPr sz="2700" b="1"/>
            </a:lvl3pPr>
            <a:lvl4pPr marL="1958011" indent="0">
              <a:buNone/>
              <a:defRPr sz="2400" b="1"/>
            </a:lvl4pPr>
            <a:lvl5pPr marL="2610682" indent="0">
              <a:buNone/>
              <a:defRPr sz="2400" b="1"/>
            </a:lvl5pPr>
            <a:lvl6pPr marL="3263356" indent="0">
              <a:buNone/>
              <a:defRPr sz="2400" b="1"/>
            </a:lvl6pPr>
            <a:lvl7pPr marL="3916024" indent="0">
              <a:buNone/>
              <a:defRPr sz="2400" b="1"/>
            </a:lvl7pPr>
            <a:lvl8pPr marL="4568678" indent="0">
              <a:buNone/>
              <a:defRPr sz="2400" b="1"/>
            </a:lvl8pPr>
            <a:lvl9pPr marL="5221354" indent="0">
              <a:buNone/>
              <a:defRPr sz="2400" b="1"/>
            </a:lvl9pPr>
          </a:lstStyle>
          <a:p>
            <a:pPr lvl="0"/>
            <a:r>
              <a:rPr lang="en-US" dirty="0" smtClean="0"/>
              <a:t>Click to edit Master text style</a:t>
            </a:r>
          </a:p>
        </p:txBody>
      </p:sp>
      <p:sp>
        <p:nvSpPr>
          <p:cNvPr id="6" name="Content Placeholder 5"/>
          <p:cNvSpPr>
            <a:spLocks noGrp="1"/>
          </p:cNvSpPr>
          <p:nvPr>
            <p:ph sz="quarter" idx="4"/>
          </p:nvPr>
        </p:nvSpPr>
        <p:spPr>
          <a:xfrm>
            <a:off x="7559040" y="1828803"/>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731520" y="8128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0"/>
          </p:nvPr>
        </p:nvSpPr>
        <p:spPr>
          <a:xfrm>
            <a:off x="5730240" y="8636432"/>
            <a:ext cx="4632960" cy="486833"/>
          </a:xfrm>
          <a:prstGeom prst="rect">
            <a:avLst/>
          </a:prstGeom>
        </p:spPr>
        <p:txBody>
          <a:bodyPr vert="horz" lIns="130553" tIns="65135" rIns="130553" bIns="65135" rtlCol="0" anchor="ctr"/>
          <a:lstStyle>
            <a:lvl1pPr algn="ctr">
              <a:defRPr sz="1600" b="1" cap="all" baseline="0">
                <a:solidFill>
                  <a:srgbClr val="FCD41B"/>
                </a:solidFill>
                <a:latin typeface="Arial Narrow" pitchFamily="34" charset="0"/>
              </a:defRPr>
            </a:lvl1pPr>
          </a:lstStyle>
          <a:p>
            <a:r>
              <a:rPr lang="en-US" dirty="0" smtClean="0"/>
              <a:t>www.hsr.ca.gov</a:t>
            </a:r>
            <a:endParaRPr lang="en-US" dirty="0"/>
          </a:p>
        </p:txBody>
      </p:sp>
      <p:sp>
        <p:nvSpPr>
          <p:cNvPr id="15" name="Slide Number Placeholder 5"/>
          <p:cNvSpPr>
            <a:spLocks noGrp="1"/>
          </p:cNvSpPr>
          <p:nvPr>
            <p:ph type="sldNum" sz="quarter" idx="11"/>
          </p:nvPr>
        </p:nvSpPr>
        <p:spPr>
          <a:xfrm>
            <a:off x="10728960" y="8636432"/>
            <a:ext cx="3413760" cy="486833"/>
          </a:xfrm>
          <a:prstGeom prst="rect">
            <a:avLst/>
          </a:prstGeom>
        </p:spPr>
        <p:txBody>
          <a:bodyPr vert="horz" lIns="130553" tIns="65135" rIns="130553" bIns="65135" rtlCol="0" anchor="ctr"/>
          <a:lstStyle>
            <a:lvl1pPr algn="r">
              <a:defRPr sz="1600">
                <a:solidFill>
                  <a:srgbClr val="FCD41B"/>
                </a:solidFill>
                <a:latin typeface="Arial Narrow" pitchFamily="34" charset="0"/>
                <a:cs typeface="Arial" pitchFamily="34" charset="0"/>
              </a:defRPr>
            </a:lvl1pPr>
          </a:lstStyle>
          <a:p>
            <a:fld id="{DA718DC6-E115-4A11-B58E-092B97043332}" type="slidenum">
              <a:rPr lang="en-US" smtClean="0"/>
              <a:pPr/>
              <a:t>‹#›</a:t>
            </a:fld>
            <a:endParaRPr lang="en-US" dirty="0"/>
          </a:p>
        </p:txBody>
      </p:sp>
    </p:spTree>
    <p:extLst>
      <p:ext uri="{BB962C8B-B14F-4D97-AF65-F5344CB8AC3E}">
        <p14:creationId xmlns:p14="http://schemas.microsoft.com/office/powerpoint/2010/main" val="207454175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 Two Content Slide Double Title/Body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www.hsr.ca.gov</a:t>
            </a:r>
            <a:endParaRPr lang="en-US" dirty="0"/>
          </a:p>
        </p:txBody>
      </p:sp>
      <p:sp>
        <p:nvSpPr>
          <p:cNvPr id="4" name="Slide Number Placeholder 3"/>
          <p:cNvSpPr>
            <a:spLocks noGrp="1"/>
          </p:cNvSpPr>
          <p:nvPr>
            <p:ph type="sldNum" sz="quarter" idx="11"/>
          </p:nvPr>
        </p:nvSpPr>
        <p:spPr/>
        <p:txBody>
          <a:bodyPr/>
          <a:lstStyle/>
          <a:p>
            <a:fld id="{DA718DC6-E115-4A11-B58E-092B97043332}" type="slidenum">
              <a:rPr lang="en-US" smtClean="0"/>
              <a:pPr/>
              <a:t>‹#›</a:t>
            </a:fld>
            <a:endParaRPr lang="en-US" dirty="0"/>
          </a:p>
        </p:txBody>
      </p:sp>
      <p:sp>
        <p:nvSpPr>
          <p:cNvPr id="5" name="Footer Placeholder 4"/>
          <p:cNvSpPr txBox="1">
            <a:spLocks/>
          </p:cNvSpPr>
          <p:nvPr userDrawn="1"/>
        </p:nvSpPr>
        <p:spPr>
          <a:xfrm>
            <a:off x="5730240" y="8636432"/>
            <a:ext cx="4632960" cy="486833"/>
          </a:xfrm>
          <a:prstGeom prst="rect">
            <a:avLst/>
          </a:prstGeom>
        </p:spPr>
        <p:txBody>
          <a:bodyPr vert="horz" lIns="130553" tIns="65135" rIns="130553" bIns="65135" rtlCol="0" anchor="ctr"/>
          <a:lstStyle>
            <a:defPPr>
              <a:defRPr lang="en-US"/>
            </a:defPPr>
            <a:lvl1pPr marL="0" algn="ctr" defTabSz="914400" rtl="0" eaLnBrk="1" latinLnBrk="0" hangingPunct="1">
              <a:defRPr sz="1200" b="1" kern="1200" cap="all" baseline="0">
                <a:solidFill>
                  <a:srgbClr val="FCD41B"/>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www.hsr.ca.gov</a:t>
            </a:r>
            <a:endParaRPr lang="en-US" dirty="0"/>
          </a:p>
        </p:txBody>
      </p:sp>
      <p:sp>
        <p:nvSpPr>
          <p:cNvPr id="6" name="Slide Number Placeholder 5"/>
          <p:cNvSpPr txBox="1">
            <a:spLocks/>
          </p:cNvSpPr>
          <p:nvPr userDrawn="1"/>
        </p:nvSpPr>
        <p:spPr>
          <a:xfrm>
            <a:off x="10728960" y="8636432"/>
            <a:ext cx="3413760" cy="486833"/>
          </a:xfrm>
          <a:prstGeom prst="rect">
            <a:avLst/>
          </a:prstGeom>
        </p:spPr>
        <p:txBody>
          <a:bodyPr vert="horz" lIns="130553" tIns="65135" rIns="130553" bIns="65135" rtlCol="0" anchor="ctr"/>
          <a:lstStyle>
            <a:defPPr>
              <a:defRPr lang="en-US"/>
            </a:defPPr>
            <a:lvl1pPr marL="0" algn="r" defTabSz="914400" rtl="0" eaLnBrk="1" latinLnBrk="0" hangingPunct="1">
              <a:defRPr sz="1200" kern="1200">
                <a:solidFill>
                  <a:srgbClr val="FCD41B"/>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718DC6-E115-4A11-B58E-092B97043332}" type="slidenum">
              <a:rPr lang="en-US" smtClean="0"/>
              <a:pPr/>
              <a:t>‹#›</a:t>
            </a:fld>
            <a:endParaRPr lang="en-US" dirty="0"/>
          </a:p>
        </p:txBody>
      </p:sp>
      <p:sp>
        <p:nvSpPr>
          <p:cNvPr id="7" name="Title 1"/>
          <p:cNvSpPr>
            <a:spLocks noGrp="1"/>
          </p:cNvSpPr>
          <p:nvPr>
            <p:ph type="title" hasCustomPrompt="1"/>
          </p:nvPr>
        </p:nvSpPr>
        <p:spPr>
          <a:xfrm>
            <a:off x="548640" y="304800"/>
            <a:ext cx="13533120" cy="914400"/>
          </a:xfrm>
        </p:spPr>
        <p:txBody>
          <a:bodyPr>
            <a:normAutofit/>
          </a:bodyPr>
          <a:lstStyle>
            <a:lvl1pPr>
              <a:defRPr sz="4200">
                <a:solidFill>
                  <a:srgbClr val="FCD41B"/>
                </a:solidFill>
              </a:defRPr>
            </a:lvl1pPr>
          </a:lstStyle>
          <a:p>
            <a:r>
              <a:rPr lang="en-US" dirty="0" smtClean="0"/>
              <a:t>Click to edit Master title style</a:t>
            </a:r>
            <a:br>
              <a:rPr lang="en-US" dirty="0" smtClean="0"/>
            </a:br>
            <a:r>
              <a:rPr lang="en-US" dirty="0" smtClean="0"/>
              <a:t>Double row</a:t>
            </a:r>
            <a:endParaRPr lang="en-US" dirty="0"/>
          </a:p>
        </p:txBody>
      </p:sp>
      <p:cxnSp>
        <p:nvCxnSpPr>
          <p:cNvPr id="8" name="Straight Connector 7"/>
          <p:cNvCxnSpPr/>
          <p:nvPr userDrawn="1"/>
        </p:nvCxnSpPr>
        <p:spPr>
          <a:xfrm>
            <a:off x="731520" y="1422400"/>
            <a:ext cx="13167360" cy="0"/>
          </a:xfrm>
          <a:prstGeom prst="line">
            <a:avLst/>
          </a:prstGeom>
          <a:ln w="12700" cap="rnd">
            <a:solidFill>
              <a:srgbClr val="FCD41B"/>
            </a:solidFill>
            <a:prstDash val="solid"/>
            <a:round/>
            <a:headEnd w="lg" len="sm"/>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idx="12"/>
          </p:nvPr>
        </p:nvSpPr>
        <p:spPr>
          <a:xfrm>
            <a:off x="609600" y="1524000"/>
            <a:ext cx="6461760" cy="853016"/>
          </a:xfrm>
        </p:spPr>
        <p:txBody>
          <a:bodyPr anchor="b">
            <a:noAutofit/>
          </a:bodyPr>
          <a:lstStyle>
            <a:lvl1pPr marL="0" indent="0">
              <a:buNone/>
              <a:defRPr sz="3900" b="1"/>
            </a:lvl1pPr>
            <a:lvl2pPr marL="652678" indent="0">
              <a:buNone/>
              <a:defRPr sz="3000" b="1"/>
            </a:lvl2pPr>
            <a:lvl3pPr marL="1305351" indent="0">
              <a:buNone/>
              <a:defRPr sz="2700" b="1"/>
            </a:lvl3pPr>
            <a:lvl4pPr marL="1958011" indent="0">
              <a:buNone/>
              <a:defRPr sz="2400" b="1"/>
            </a:lvl4pPr>
            <a:lvl5pPr marL="2610682" indent="0">
              <a:buNone/>
              <a:defRPr sz="2400" b="1"/>
            </a:lvl5pPr>
            <a:lvl6pPr marL="3263356" indent="0">
              <a:buNone/>
              <a:defRPr sz="2400" b="1"/>
            </a:lvl6pPr>
            <a:lvl7pPr marL="3916024" indent="0">
              <a:buNone/>
              <a:defRPr sz="2400" b="1"/>
            </a:lvl7pPr>
            <a:lvl8pPr marL="4568678" indent="0">
              <a:buNone/>
              <a:defRPr sz="2400" b="1"/>
            </a:lvl8pPr>
            <a:lvl9pPr marL="5221354" indent="0">
              <a:buNone/>
              <a:defRPr sz="2400" b="1"/>
            </a:lvl9pPr>
          </a:lstStyle>
          <a:p>
            <a:pPr lvl="0"/>
            <a:r>
              <a:rPr lang="en-US" dirty="0" smtClean="0"/>
              <a:t>Click to edit Master text</a:t>
            </a:r>
          </a:p>
        </p:txBody>
      </p:sp>
      <p:sp>
        <p:nvSpPr>
          <p:cNvPr id="12" name="Content Placeholder 3"/>
          <p:cNvSpPr>
            <a:spLocks noGrp="1"/>
          </p:cNvSpPr>
          <p:nvPr>
            <p:ph sz="half" idx="13"/>
          </p:nvPr>
        </p:nvSpPr>
        <p:spPr>
          <a:xfrm>
            <a:off x="60960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3"/>
          </p:nvPr>
        </p:nvSpPr>
        <p:spPr>
          <a:xfrm>
            <a:off x="7559040" y="1524000"/>
            <a:ext cx="6461760" cy="853016"/>
          </a:xfrm>
        </p:spPr>
        <p:txBody>
          <a:bodyPr anchor="b">
            <a:noAutofit/>
          </a:bodyPr>
          <a:lstStyle>
            <a:lvl1pPr marL="0" indent="0">
              <a:buNone/>
              <a:defRPr sz="3900" b="1"/>
            </a:lvl1pPr>
            <a:lvl2pPr marL="652678" indent="0">
              <a:buNone/>
              <a:defRPr sz="3000" b="1"/>
            </a:lvl2pPr>
            <a:lvl3pPr marL="1305351" indent="0">
              <a:buNone/>
              <a:defRPr sz="2700" b="1"/>
            </a:lvl3pPr>
            <a:lvl4pPr marL="1958011" indent="0">
              <a:buNone/>
              <a:defRPr sz="2400" b="1"/>
            </a:lvl4pPr>
            <a:lvl5pPr marL="2610682" indent="0">
              <a:buNone/>
              <a:defRPr sz="2400" b="1"/>
            </a:lvl5pPr>
            <a:lvl6pPr marL="3263356" indent="0">
              <a:buNone/>
              <a:defRPr sz="2400" b="1"/>
            </a:lvl6pPr>
            <a:lvl7pPr marL="3916024" indent="0">
              <a:buNone/>
              <a:defRPr sz="2400" b="1"/>
            </a:lvl7pPr>
            <a:lvl8pPr marL="4568678" indent="0">
              <a:buNone/>
              <a:defRPr sz="2400" b="1"/>
            </a:lvl8pPr>
            <a:lvl9pPr marL="5221354" indent="0">
              <a:buNone/>
              <a:defRPr sz="2400" b="1"/>
            </a:lvl9pPr>
          </a:lstStyle>
          <a:p>
            <a:pPr lvl="0"/>
            <a:r>
              <a:rPr lang="en-US" dirty="0" smtClean="0"/>
              <a:t>Click to edit Master text style</a:t>
            </a:r>
          </a:p>
        </p:txBody>
      </p:sp>
      <p:sp>
        <p:nvSpPr>
          <p:cNvPr id="14" name="Content Placeholder 5"/>
          <p:cNvSpPr>
            <a:spLocks noGrp="1"/>
          </p:cNvSpPr>
          <p:nvPr>
            <p:ph sz="quarter" idx="4"/>
          </p:nvPr>
        </p:nvSpPr>
        <p:spPr>
          <a:xfrm>
            <a:off x="7559040" y="2438415"/>
            <a:ext cx="6461760" cy="5729817"/>
          </a:xfrm>
        </p:spPr>
        <p:txBody>
          <a:bodyPr>
            <a:normAutofit/>
          </a:bodyPr>
          <a:lstStyle>
            <a:lvl1pPr>
              <a:defRPr sz="3600"/>
            </a:lvl1pPr>
            <a:lvl2pPr>
              <a:buSzPct val="100000"/>
              <a:defRPr sz="3300"/>
            </a:lvl2pPr>
            <a:lvl3pPr>
              <a:defRPr sz="3300"/>
            </a:lvl3pPr>
            <a:lvl4pPr>
              <a:defRPr sz="3300"/>
            </a:lvl4pPr>
            <a:lvl5pPr>
              <a:defRPr sz="33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1270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1.jp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jp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1.jp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1.jp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1.jp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5.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1.jp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6.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1.jp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7.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1.jp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1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1.jp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19.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0.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image" Target="../media/image1.jp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1.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jp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image" Target="../media/image1.jpg"/><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image" Target="../media/image1.jpg"/><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24.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1.jp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6" Type="http://schemas.openxmlformats.org/officeDocument/2006/relationships/image" Target="../media/image1.jpg"/><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theme" Target="../theme/theme25.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6" Type="http://schemas.openxmlformats.org/officeDocument/2006/relationships/image" Target="../media/image1.jpg"/><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theme" Target="../theme/theme26.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6" Type="http://schemas.openxmlformats.org/officeDocument/2006/relationships/image" Target="../media/image1.jpg"/><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5" Type="http://schemas.openxmlformats.org/officeDocument/2006/relationships/theme" Target="../theme/theme27.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jp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1.jp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jp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1.jp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87417" tIns="43672" rIns="87417" bIns="4367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87417" tIns="43672" rIns="87417" bIns="4367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pPr defTabSz="1166811"/>
            <a:r>
              <a:rPr lang="en-US" smtClean="0"/>
              <a:t>www.hsr.ca.gov</a:t>
            </a:r>
            <a:endParaRPr lang="en-US" dirty="0"/>
          </a:p>
        </p:txBody>
      </p:sp>
      <p:sp>
        <p:nvSpPr>
          <p:cNvPr id="10"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pPr defTabSz="1166811"/>
            <a:fld id="{DA718DC6-E115-4A11-B58E-092B97043332}" type="slidenum">
              <a:rPr lang="en-US" smtClean="0"/>
              <a:pPr defTabSz="1166811"/>
              <a:t>‹#›</a:t>
            </a:fld>
            <a:endParaRPr lang="en-US" dirty="0"/>
          </a:p>
        </p:txBody>
      </p:sp>
    </p:spTree>
    <p:extLst>
      <p:ext uri="{BB962C8B-B14F-4D97-AF65-F5344CB8AC3E}">
        <p14:creationId xmlns:p14="http://schemas.microsoft.com/office/powerpoint/2010/main" val="37808709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iming>
    <p:tnLst>
      <p:par>
        <p:cTn id="1" dur="indefinite" restart="never" nodeType="tmRoot"/>
      </p:par>
    </p:tnLst>
  </p:timing>
  <p:txStyles>
    <p:titleStyle>
      <a:lvl1pPr algn="l" defTabSz="1166811" rtl="0" eaLnBrk="1" latinLnBrk="0" hangingPunct="1">
        <a:spcBef>
          <a:spcPct val="0"/>
        </a:spcBef>
        <a:buNone/>
        <a:defRPr sz="3900" b="1" kern="1200" cap="all" baseline="0">
          <a:solidFill>
            <a:srgbClr val="FCD41B"/>
          </a:solidFill>
          <a:effectLst/>
          <a:latin typeface="Arial Narrow" pitchFamily="34" charset="0"/>
          <a:ea typeface="+mj-ea"/>
          <a:cs typeface="+mj-cs"/>
        </a:defRPr>
      </a:lvl1pPr>
    </p:titleStyle>
    <p:bodyStyle>
      <a:lvl1pPr marL="226907" indent="-226907" algn="l" defTabSz="1166811" rtl="0" eaLnBrk="1" latinLnBrk="0" hangingPunct="1">
        <a:spcBef>
          <a:spcPct val="20000"/>
        </a:spcBef>
        <a:buClr>
          <a:srgbClr val="0AAEFA"/>
        </a:buClr>
        <a:buFont typeface="Arial" pitchFamily="34" charset="0"/>
        <a:buChar char="•"/>
        <a:defRPr sz="3300" b="1" i="0" kern="1200">
          <a:solidFill>
            <a:schemeClr val="bg1"/>
          </a:solidFill>
          <a:latin typeface="Arial Narrow" pitchFamily="34" charset="0"/>
          <a:ea typeface="+mn-ea"/>
          <a:cs typeface="Arial" pitchFamily="34" charset="0"/>
        </a:defRPr>
      </a:lvl1pPr>
      <a:lvl2pPr marL="372755" indent="-226907" algn="l" defTabSz="1166811" rtl="0" eaLnBrk="1" latinLnBrk="0" hangingPunct="1">
        <a:spcBef>
          <a:spcPct val="20000"/>
        </a:spcBef>
        <a:buClr>
          <a:srgbClr val="FCD41B"/>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2pPr>
      <a:lvl3pPr marL="518585" indent="-226907" algn="l" defTabSz="1166811" rtl="0" eaLnBrk="1" latinLnBrk="0" hangingPunct="1">
        <a:spcBef>
          <a:spcPct val="20000"/>
        </a:spcBef>
        <a:buClr>
          <a:schemeClr val="bg1"/>
        </a:buClr>
        <a:buSzPct val="100000"/>
        <a:buFont typeface="Arial" panose="020B0604020202020204" pitchFamily="34" charset="0"/>
        <a:buChar char="•"/>
        <a:defRPr sz="3000" b="0" i="0" kern="1200">
          <a:solidFill>
            <a:schemeClr val="bg1"/>
          </a:solidFill>
          <a:latin typeface="Arial Narrow" pitchFamily="34" charset="0"/>
          <a:ea typeface="+mn-ea"/>
          <a:cs typeface="Arial" pitchFamily="34" charset="0"/>
        </a:defRPr>
      </a:lvl3pPr>
      <a:lvl4pPr marL="664427" indent="-226907" algn="l" defTabSz="1166811" rtl="0" eaLnBrk="1" latinLnBrk="0" hangingPunct="1">
        <a:spcBef>
          <a:spcPct val="20000"/>
        </a:spcBef>
        <a:buClr>
          <a:srgbClr val="0AAEFA"/>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4pPr>
      <a:lvl5pPr marL="810283" indent="-226907" algn="l" defTabSz="1166811" rtl="0" eaLnBrk="1" latinLnBrk="0" hangingPunct="1">
        <a:spcBef>
          <a:spcPct val="20000"/>
        </a:spcBef>
        <a:buClr>
          <a:srgbClr val="FCD41B"/>
        </a:buClr>
        <a:buFont typeface="Arial" pitchFamily="34" charset="0"/>
        <a:buChar char="•"/>
        <a:defRPr sz="3000" b="0" i="0" kern="1200">
          <a:solidFill>
            <a:schemeClr val="bg1"/>
          </a:solidFill>
          <a:latin typeface="Arial Narrow" pitchFamily="34" charset="0"/>
          <a:ea typeface="+mn-ea"/>
          <a:cs typeface="Arial" pitchFamily="34" charset="0"/>
        </a:defRPr>
      </a:lvl5pPr>
      <a:lvl6pPr marL="3208711" indent="-291679" algn="l" defTabSz="116681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792108" indent="-291679" algn="l" defTabSz="116681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375511" indent="-291679" algn="l" defTabSz="116681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4958910" indent="-291679" algn="l" defTabSz="116681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166811" rtl="0" eaLnBrk="1" latinLnBrk="0" hangingPunct="1">
        <a:defRPr sz="2400" kern="1200">
          <a:solidFill>
            <a:schemeClr val="tx1"/>
          </a:solidFill>
          <a:latin typeface="+mn-lt"/>
          <a:ea typeface="+mn-ea"/>
          <a:cs typeface="+mn-cs"/>
        </a:defRPr>
      </a:lvl1pPr>
      <a:lvl2pPr marL="583400" algn="l" defTabSz="1166811" rtl="0" eaLnBrk="1" latinLnBrk="0" hangingPunct="1">
        <a:defRPr sz="2400" kern="1200">
          <a:solidFill>
            <a:schemeClr val="tx1"/>
          </a:solidFill>
          <a:latin typeface="+mn-lt"/>
          <a:ea typeface="+mn-ea"/>
          <a:cs typeface="+mn-cs"/>
        </a:defRPr>
      </a:lvl2pPr>
      <a:lvl3pPr marL="1166811" algn="l" defTabSz="1166811" rtl="0" eaLnBrk="1" latinLnBrk="0" hangingPunct="1">
        <a:defRPr sz="2400" kern="1200">
          <a:solidFill>
            <a:schemeClr val="tx1"/>
          </a:solidFill>
          <a:latin typeface="+mn-lt"/>
          <a:ea typeface="+mn-ea"/>
          <a:cs typeface="+mn-cs"/>
        </a:defRPr>
      </a:lvl3pPr>
      <a:lvl4pPr marL="1750210" algn="l" defTabSz="1166811" rtl="0" eaLnBrk="1" latinLnBrk="0" hangingPunct="1">
        <a:defRPr sz="2400" kern="1200">
          <a:solidFill>
            <a:schemeClr val="tx1"/>
          </a:solidFill>
          <a:latin typeface="+mn-lt"/>
          <a:ea typeface="+mn-ea"/>
          <a:cs typeface="+mn-cs"/>
        </a:defRPr>
      </a:lvl4pPr>
      <a:lvl5pPr marL="2333611" algn="l" defTabSz="1166811" rtl="0" eaLnBrk="1" latinLnBrk="0" hangingPunct="1">
        <a:defRPr sz="2400" kern="1200">
          <a:solidFill>
            <a:schemeClr val="tx1"/>
          </a:solidFill>
          <a:latin typeface="+mn-lt"/>
          <a:ea typeface="+mn-ea"/>
          <a:cs typeface="+mn-cs"/>
        </a:defRPr>
      </a:lvl5pPr>
      <a:lvl6pPr marL="2917011" algn="l" defTabSz="1166811" rtl="0" eaLnBrk="1" latinLnBrk="0" hangingPunct="1">
        <a:defRPr sz="2400" kern="1200">
          <a:solidFill>
            <a:schemeClr val="tx1"/>
          </a:solidFill>
          <a:latin typeface="+mn-lt"/>
          <a:ea typeface="+mn-ea"/>
          <a:cs typeface="+mn-cs"/>
        </a:defRPr>
      </a:lvl6pPr>
      <a:lvl7pPr marL="3500412" algn="l" defTabSz="1166811" rtl="0" eaLnBrk="1" latinLnBrk="0" hangingPunct="1">
        <a:defRPr sz="2400" kern="1200">
          <a:solidFill>
            <a:schemeClr val="tx1"/>
          </a:solidFill>
          <a:latin typeface="+mn-lt"/>
          <a:ea typeface="+mn-ea"/>
          <a:cs typeface="+mn-cs"/>
        </a:defRPr>
      </a:lvl7pPr>
      <a:lvl8pPr marL="4083818" algn="l" defTabSz="1166811" rtl="0" eaLnBrk="1" latinLnBrk="0" hangingPunct="1">
        <a:defRPr sz="2400" kern="1200">
          <a:solidFill>
            <a:schemeClr val="tx1"/>
          </a:solidFill>
          <a:latin typeface="+mn-lt"/>
          <a:ea typeface="+mn-ea"/>
          <a:cs typeface="+mn-cs"/>
        </a:defRPr>
      </a:lvl8pPr>
      <a:lvl9pPr marL="4667221" algn="l" defTabSz="1166811"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863" tIns="65299" rIns="130863" bIns="6529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863" tIns="65299" rIns="130863" bIns="6529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06"/>
            <a:ext cx="4632960" cy="486833"/>
          </a:xfrm>
          <a:prstGeom prst="rect">
            <a:avLst/>
          </a:prstGeom>
        </p:spPr>
        <p:txBody>
          <a:bodyPr vert="horz" lIns="130863" tIns="65299" rIns="130863" bIns="65299" rtlCol="0" anchor="ctr"/>
          <a:lstStyle>
            <a:lvl1pPr algn="ctr">
              <a:defRPr sz="1600" b="1" cap="all" baseline="0">
                <a:solidFill>
                  <a:srgbClr val="FCD41B"/>
                </a:solidFill>
                <a:latin typeface="Arial Narrow" pitchFamily="34" charset="0"/>
              </a:defRPr>
            </a:lvl1pPr>
          </a:lstStyle>
          <a:p>
            <a:pPr defTabSz="1308428"/>
            <a:r>
              <a:rPr lang="en-US" smtClean="0"/>
              <a:t>www.hsr.ca.gov</a:t>
            </a:r>
            <a:endParaRPr lang="en-US" dirty="0"/>
          </a:p>
        </p:txBody>
      </p:sp>
      <p:sp>
        <p:nvSpPr>
          <p:cNvPr id="10" name="Slide Number Placeholder 5"/>
          <p:cNvSpPr>
            <a:spLocks noGrp="1"/>
          </p:cNvSpPr>
          <p:nvPr>
            <p:ph type="sldNum" sz="quarter" idx="4"/>
          </p:nvPr>
        </p:nvSpPr>
        <p:spPr>
          <a:xfrm>
            <a:off x="10728960" y="8636406"/>
            <a:ext cx="3413760" cy="486833"/>
          </a:xfrm>
          <a:prstGeom prst="rect">
            <a:avLst/>
          </a:prstGeom>
        </p:spPr>
        <p:txBody>
          <a:bodyPr vert="horz" lIns="130863" tIns="65299" rIns="130863" bIns="65299" rtlCol="0" anchor="ctr"/>
          <a:lstStyle>
            <a:lvl1pPr algn="r">
              <a:defRPr sz="1600">
                <a:solidFill>
                  <a:srgbClr val="FCD41B"/>
                </a:solidFill>
                <a:latin typeface="Arial Narrow" pitchFamily="34" charset="0"/>
                <a:cs typeface="Arial" pitchFamily="34" charset="0"/>
              </a:defRPr>
            </a:lvl1pPr>
          </a:lstStyle>
          <a:p>
            <a:pPr defTabSz="1308428"/>
            <a:fld id="{DA718DC6-E115-4A11-B58E-092B97043332}" type="slidenum">
              <a:rPr lang="en-US" smtClean="0"/>
              <a:pPr defTabSz="1308428"/>
              <a:t>‹#›</a:t>
            </a:fld>
            <a:endParaRPr lang="en-US" dirty="0"/>
          </a:p>
        </p:txBody>
      </p:sp>
    </p:spTree>
    <p:extLst>
      <p:ext uri="{BB962C8B-B14F-4D97-AF65-F5344CB8AC3E}">
        <p14:creationId xmlns:p14="http://schemas.microsoft.com/office/powerpoint/2010/main" val="173456446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iming>
    <p:tnLst>
      <p:par>
        <p:cTn id="1" dur="indefinite" restart="never" nodeType="tmRoot"/>
      </p:par>
    </p:tnLst>
  </p:timing>
  <p:txStyles>
    <p:titleStyle>
      <a:lvl1pPr algn="l" defTabSz="1308428"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4416" indent="-254416" algn="l" defTabSz="1308428"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8042" indent="-254416" algn="l" defTabSz="1308428"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1522" indent="-254416" algn="l" defTabSz="1308428"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5080" indent="-254416" algn="l" defTabSz="1308428"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8636" indent="-254416" algn="l" defTabSz="1308428"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598135" indent="-327141" algn="l" defTabSz="1308428"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52356" indent="-327141" algn="l" defTabSz="1308428"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06557" indent="-327141" algn="l" defTabSz="1308428"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60770" indent="-327141" algn="l" defTabSz="1308428"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08428" rtl="0" eaLnBrk="1" latinLnBrk="0" hangingPunct="1">
        <a:defRPr sz="2700" kern="1200">
          <a:solidFill>
            <a:schemeClr val="tx1"/>
          </a:solidFill>
          <a:latin typeface="+mn-lt"/>
          <a:ea typeface="+mn-ea"/>
          <a:cs typeface="+mn-cs"/>
        </a:defRPr>
      </a:lvl1pPr>
      <a:lvl2pPr marL="654206" algn="l" defTabSz="1308428" rtl="0" eaLnBrk="1" latinLnBrk="0" hangingPunct="1">
        <a:defRPr sz="2700" kern="1200">
          <a:solidFill>
            <a:schemeClr val="tx1"/>
          </a:solidFill>
          <a:latin typeface="+mn-lt"/>
          <a:ea typeface="+mn-ea"/>
          <a:cs typeface="+mn-cs"/>
        </a:defRPr>
      </a:lvl2pPr>
      <a:lvl3pPr marL="1308428" algn="l" defTabSz="1308428" rtl="0" eaLnBrk="1" latinLnBrk="0" hangingPunct="1">
        <a:defRPr sz="2700" kern="1200">
          <a:solidFill>
            <a:schemeClr val="tx1"/>
          </a:solidFill>
          <a:latin typeface="+mn-lt"/>
          <a:ea typeface="+mn-ea"/>
          <a:cs typeface="+mn-cs"/>
        </a:defRPr>
      </a:lvl3pPr>
      <a:lvl4pPr marL="1962614" algn="l" defTabSz="1308428" rtl="0" eaLnBrk="1" latinLnBrk="0" hangingPunct="1">
        <a:defRPr sz="2700" kern="1200">
          <a:solidFill>
            <a:schemeClr val="tx1"/>
          </a:solidFill>
          <a:latin typeface="+mn-lt"/>
          <a:ea typeface="+mn-ea"/>
          <a:cs typeface="+mn-cs"/>
        </a:defRPr>
      </a:lvl4pPr>
      <a:lvl5pPr marL="2616833" algn="l" defTabSz="1308428" rtl="0" eaLnBrk="1" latinLnBrk="0" hangingPunct="1">
        <a:defRPr sz="2700" kern="1200">
          <a:solidFill>
            <a:schemeClr val="tx1"/>
          </a:solidFill>
          <a:latin typeface="+mn-lt"/>
          <a:ea typeface="+mn-ea"/>
          <a:cs typeface="+mn-cs"/>
        </a:defRPr>
      </a:lvl5pPr>
      <a:lvl6pPr marL="3271045" algn="l" defTabSz="1308428" rtl="0" eaLnBrk="1" latinLnBrk="0" hangingPunct="1">
        <a:defRPr sz="2700" kern="1200">
          <a:solidFill>
            <a:schemeClr val="tx1"/>
          </a:solidFill>
          <a:latin typeface="+mn-lt"/>
          <a:ea typeface="+mn-ea"/>
          <a:cs typeface="+mn-cs"/>
        </a:defRPr>
      </a:lvl6pPr>
      <a:lvl7pPr marL="3925249" algn="l" defTabSz="1308428" rtl="0" eaLnBrk="1" latinLnBrk="0" hangingPunct="1">
        <a:defRPr sz="2700" kern="1200">
          <a:solidFill>
            <a:schemeClr val="tx1"/>
          </a:solidFill>
          <a:latin typeface="+mn-lt"/>
          <a:ea typeface="+mn-ea"/>
          <a:cs typeface="+mn-cs"/>
        </a:defRPr>
      </a:lvl7pPr>
      <a:lvl8pPr marL="4579443" algn="l" defTabSz="1308428" rtl="0" eaLnBrk="1" latinLnBrk="0" hangingPunct="1">
        <a:defRPr sz="2700" kern="1200">
          <a:solidFill>
            <a:schemeClr val="tx1"/>
          </a:solidFill>
          <a:latin typeface="+mn-lt"/>
          <a:ea typeface="+mn-ea"/>
          <a:cs typeface="+mn-cs"/>
        </a:defRPr>
      </a:lvl8pPr>
      <a:lvl9pPr marL="5233662" algn="l" defTabSz="1308428"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1045" tIns="65395" rIns="131045" bIns="6539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1045" tIns="65395" rIns="131045" bIns="6539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392"/>
            <a:ext cx="4632960" cy="486833"/>
          </a:xfrm>
          <a:prstGeom prst="rect">
            <a:avLst/>
          </a:prstGeom>
        </p:spPr>
        <p:txBody>
          <a:bodyPr vert="horz" lIns="131045" tIns="65395" rIns="131045" bIns="65395" rtlCol="0" anchor="ctr"/>
          <a:lstStyle>
            <a:lvl1pPr algn="ctr">
              <a:defRPr sz="1600" b="1" cap="all" baseline="0">
                <a:solidFill>
                  <a:srgbClr val="FCD41B"/>
                </a:solidFill>
                <a:latin typeface="Arial Narrow" pitchFamily="34" charset="0"/>
              </a:defRPr>
            </a:lvl1pPr>
          </a:lstStyle>
          <a:p>
            <a:pPr defTabSz="1310209"/>
            <a:r>
              <a:rPr lang="en-US" smtClean="0"/>
              <a:t>www.hsr.ca.gov</a:t>
            </a:r>
            <a:endParaRPr lang="en-US" dirty="0"/>
          </a:p>
        </p:txBody>
      </p:sp>
      <p:sp>
        <p:nvSpPr>
          <p:cNvPr id="10" name="Slide Number Placeholder 5"/>
          <p:cNvSpPr>
            <a:spLocks noGrp="1"/>
          </p:cNvSpPr>
          <p:nvPr>
            <p:ph type="sldNum" sz="quarter" idx="4"/>
          </p:nvPr>
        </p:nvSpPr>
        <p:spPr>
          <a:xfrm>
            <a:off x="10728960" y="8636392"/>
            <a:ext cx="3413760" cy="486833"/>
          </a:xfrm>
          <a:prstGeom prst="rect">
            <a:avLst/>
          </a:prstGeom>
        </p:spPr>
        <p:txBody>
          <a:bodyPr vert="horz" lIns="131045" tIns="65395" rIns="131045" bIns="65395" rtlCol="0" anchor="ctr"/>
          <a:lstStyle>
            <a:lvl1pPr algn="r">
              <a:defRPr sz="1600">
                <a:solidFill>
                  <a:srgbClr val="FCD41B"/>
                </a:solidFill>
                <a:latin typeface="Arial Narrow" pitchFamily="34" charset="0"/>
                <a:cs typeface="Arial" pitchFamily="34" charset="0"/>
              </a:defRPr>
            </a:lvl1pPr>
          </a:lstStyle>
          <a:p>
            <a:pPr defTabSz="1310209"/>
            <a:fld id="{DA718DC6-E115-4A11-B58E-092B97043332}" type="slidenum">
              <a:rPr lang="en-US" smtClean="0"/>
              <a:pPr defTabSz="1310209"/>
              <a:t>‹#›</a:t>
            </a:fld>
            <a:endParaRPr lang="en-US" dirty="0"/>
          </a:p>
        </p:txBody>
      </p:sp>
    </p:spTree>
    <p:extLst>
      <p:ext uri="{BB962C8B-B14F-4D97-AF65-F5344CB8AC3E}">
        <p14:creationId xmlns:p14="http://schemas.microsoft.com/office/powerpoint/2010/main" val="32091689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iming>
    <p:tnLst>
      <p:par>
        <p:cTn id="1" dur="indefinite" restart="never" nodeType="tmRoot"/>
      </p:par>
    </p:tnLst>
  </p:timing>
  <p:txStyles>
    <p:titleStyle>
      <a:lvl1pPr algn="l" defTabSz="1310209"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4759" indent="-254759" algn="l" defTabSz="1310209"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8614" indent="-254759" algn="l" defTabSz="1310209"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2316" indent="-254759" algn="l" defTabSz="1310209"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6093" indent="-254759" algn="l" defTabSz="1310209"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9875" indent="-254759" algn="l" defTabSz="1310209"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03044" indent="-327578" algn="l" defTabSz="131020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58156" indent="-327578" algn="l" defTabSz="131020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13251" indent="-327578" algn="l" defTabSz="131020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68355" indent="-327578" algn="l" defTabSz="131020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10209" rtl="0" eaLnBrk="1" latinLnBrk="0" hangingPunct="1">
        <a:defRPr sz="2700" kern="1200">
          <a:solidFill>
            <a:schemeClr val="tx1"/>
          </a:solidFill>
          <a:latin typeface="+mn-lt"/>
          <a:ea typeface="+mn-ea"/>
          <a:cs typeface="+mn-cs"/>
        </a:defRPr>
      </a:lvl1pPr>
      <a:lvl2pPr marL="655096" algn="l" defTabSz="1310209" rtl="0" eaLnBrk="1" latinLnBrk="0" hangingPunct="1">
        <a:defRPr sz="2700" kern="1200">
          <a:solidFill>
            <a:schemeClr val="tx1"/>
          </a:solidFill>
          <a:latin typeface="+mn-lt"/>
          <a:ea typeface="+mn-ea"/>
          <a:cs typeface="+mn-cs"/>
        </a:defRPr>
      </a:lvl2pPr>
      <a:lvl3pPr marL="1310209" algn="l" defTabSz="1310209" rtl="0" eaLnBrk="1" latinLnBrk="0" hangingPunct="1">
        <a:defRPr sz="2700" kern="1200">
          <a:solidFill>
            <a:schemeClr val="tx1"/>
          </a:solidFill>
          <a:latin typeface="+mn-lt"/>
          <a:ea typeface="+mn-ea"/>
          <a:cs typeface="+mn-cs"/>
        </a:defRPr>
      </a:lvl3pPr>
      <a:lvl4pPr marL="1965302" algn="l" defTabSz="1310209" rtl="0" eaLnBrk="1" latinLnBrk="0" hangingPunct="1">
        <a:defRPr sz="2700" kern="1200">
          <a:solidFill>
            <a:schemeClr val="tx1"/>
          </a:solidFill>
          <a:latin typeface="+mn-lt"/>
          <a:ea typeface="+mn-ea"/>
          <a:cs typeface="+mn-cs"/>
        </a:defRPr>
      </a:lvl4pPr>
      <a:lvl5pPr marL="2620399" algn="l" defTabSz="1310209" rtl="0" eaLnBrk="1" latinLnBrk="0" hangingPunct="1">
        <a:defRPr sz="2700" kern="1200">
          <a:solidFill>
            <a:schemeClr val="tx1"/>
          </a:solidFill>
          <a:latin typeface="+mn-lt"/>
          <a:ea typeface="+mn-ea"/>
          <a:cs typeface="+mn-cs"/>
        </a:defRPr>
      </a:lvl5pPr>
      <a:lvl6pPr marL="3275506" algn="l" defTabSz="1310209" rtl="0" eaLnBrk="1" latinLnBrk="0" hangingPunct="1">
        <a:defRPr sz="2700" kern="1200">
          <a:solidFill>
            <a:schemeClr val="tx1"/>
          </a:solidFill>
          <a:latin typeface="+mn-lt"/>
          <a:ea typeface="+mn-ea"/>
          <a:cs typeface="+mn-cs"/>
        </a:defRPr>
      </a:lvl6pPr>
      <a:lvl7pPr marL="3930607" algn="l" defTabSz="1310209" rtl="0" eaLnBrk="1" latinLnBrk="0" hangingPunct="1">
        <a:defRPr sz="2700" kern="1200">
          <a:solidFill>
            <a:schemeClr val="tx1"/>
          </a:solidFill>
          <a:latin typeface="+mn-lt"/>
          <a:ea typeface="+mn-ea"/>
          <a:cs typeface="+mn-cs"/>
        </a:defRPr>
      </a:lvl7pPr>
      <a:lvl8pPr marL="4585690" algn="l" defTabSz="1310209" rtl="0" eaLnBrk="1" latinLnBrk="0" hangingPunct="1">
        <a:defRPr sz="2700" kern="1200">
          <a:solidFill>
            <a:schemeClr val="tx1"/>
          </a:solidFill>
          <a:latin typeface="+mn-lt"/>
          <a:ea typeface="+mn-ea"/>
          <a:cs typeface="+mn-cs"/>
        </a:defRPr>
      </a:lvl8pPr>
      <a:lvl9pPr marL="5240799" algn="l" defTabSz="1310209"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1241" tIns="65499" rIns="131241" bIns="6549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1241" tIns="65499" rIns="131241" bIns="6549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376"/>
            <a:ext cx="4632960" cy="486833"/>
          </a:xfrm>
          <a:prstGeom prst="rect">
            <a:avLst/>
          </a:prstGeom>
        </p:spPr>
        <p:txBody>
          <a:bodyPr vert="horz" lIns="131241" tIns="65499" rIns="131241" bIns="65499" rtlCol="0" anchor="ctr"/>
          <a:lstStyle>
            <a:lvl1pPr algn="ctr">
              <a:defRPr sz="1600" b="1" cap="all" baseline="0">
                <a:solidFill>
                  <a:srgbClr val="FCD41B"/>
                </a:solidFill>
                <a:latin typeface="Arial Narrow" pitchFamily="34" charset="0"/>
              </a:defRPr>
            </a:lvl1pPr>
          </a:lstStyle>
          <a:p>
            <a:pPr defTabSz="1312154"/>
            <a:r>
              <a:rPr lang="en-US" smtClean="0"/>
              <a:t>www.hsr.ca.gov</a:t>
            </a:r>
            <a:endParaRPr lang="en-US" dirty="0"/>
          </a:p>
        </p:txBody>
      </p:sp>
      <p:sp>
        <p:nvSpPr>
          <p:cNvPr id="10" name="Slide Number Placeholder 5"/>
          <p:cNvSpPr>
            <a:spLocks noGrp="1"/>
          </p:cNvSpPr>
          <p:nvPr>
            <p:ph type="sldNum" sz="quarter" idx="4"/>
          </p:nvPr>
        </p:nvSpPr>
        <p:spPr>
          <a:xfrm>
            <a:off x="10728960" y="8636376"/>
            <a:ext cx="3413760" cy="486833"/>
          </a:xfrm>
          <a:prstGeom prst="rect">
            <a:avLst/>
          </a:prstGeom>
        </p:spPr>
        <p:txBody>
          <a:bodyPr vert="horz" lIns="131241" tIns="65499" rIns="131241" bIns="65499" rtlCol="0" anchor="ctr"/>
          <a:lstStyle>
            <a:lvl1pPr algn="r">
              <a:defRPr sz="1600">
                <a:solidFill>
                  <a:srgbClr val="FCD41B"/>
                </a:solidFill>
                <a:latin typeface="Arial Narrow" pitchFamily="34" charset="0"/>
                <a:cs typeface="Arial" pitchFamily="34" charset="0"/>
              </a:defRPr>
            </a:lvl1pPr>
          </a:lstStyle>
          <a:p>
            <a:pPr defTabSz="1312154"/>
            <a:fld id="{DA718DC6-E115-4A11-B58E-092B97043332}" type="slidenum">
              <a:rPr lang="en-US" smtClean="0"/>
              <a:pPr defTabSz="1312154"/>
              <a:t>‹#›</a:t>
            </a:fld>
            <a:endParaRPr lang="en-US" dirty="0"/>
          </a:p>
        </p:txBody>
      </p:sp>
    </p:spTree>
    <p:extLst>
      <p:ext uri="{BB962C8B-B14F-4D97-AF65-F5344CB8AC3E}">
        <p14:creationId xmlns:p14="http://schemas.microsoft.com/office/powerpoint/2010/main" val="398648366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iming>
    <p:tnLst>
      <p:par>
        <p:cTn id="1" dur="indefinite" restart="never" nodeType="tmRoot"/>
      </p:par>
    </p:tnLst>
  </p:timing>
  <p:txStyles>
    <p:titleStyle>
      <a:lvl1pPr algn="l" defTabSz="1312154"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5138" indent="-255138" algn="l" defTabSz="1312154"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9238" indent="-255138" algn="l" defTabSz="1312154"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3183" indent="-255138" algn="l" defTabSz="1312154"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7202" indent="-255138" algn="l" defTabSz="1312154"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11236" indent="-255138" algn="l" defTabSz="1312154"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08406" indent="-328062" algn="l" defTabSz="1312154"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64489" indent="-328062" algn="l" defTabSz="1312154"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20563" indent="-328062" algn="l" defTabSz="1312154"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76639" indent="-328062" algn="l" defTabSz="1312154"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12154" rtl="0" eaLnBrk="1" latinLnBrk="0" hangingPunct="1">
        <a:defRPr sz="2700" kern="1200">
          <a:solidFill>
            <a:schemeClr val="tx1"/>
          </a:solidFill>
          <a:latin typeface="+mn-lt"/>
          <a:ea typeface="+mn-ea"/>
          <a:cs typeface="+mn-cs"/>
        </a:defRPr>
      </a:lvl1pPr>
      <a:lvl2pPr marL="656070" algn="l" defTabSz="1312154" rtl="0" eaLnBrk="1" latinLnBrk="0" hangingPunct="1">
        <a:defRPr sz="2700" kern="1200">
          <a:solidFill>
            <a:schemeClr val="tx1"/>
          </a:solidFill>
          <a:latin typeface="+mn-lt"/>
          <a:ea typeface="+mn-ea"/>
          <a:cs typeface="+mn-cs"/>
        </a:defRPr>
      </a:lvl2pPr>
      <a:lvl3pPr marL="1312154" algn="l" defTabSz="1312154" rtl="0" eaLnBrk="1" latinLnBrk="0" hangingPunct="1">
        <a:defRPr sz="2700" kern="1200">
          <a:solidFill>
            <a:schemeClr val="tx1"/>
          </a:solidFill>
          <a:latin typeface="+mn-lt"/>
          <a:ea typeface="+mn-ea"/>
          <a:cs typeface="+mn-cs"/>
        </a:defRPr>
      </a:lvl3pPr>
      <a:lvl4pPr marL="1968217" algn="l" defTabSz="1312154" rtl="0" eaLnBrk="1" latinLnBrk="0" hangingPunct="1">
        <a:defRPr sz="2700" kern="1200">
          <a:solidFill>
            <a:schemeClr val="tx1"/>
          </a:solidFill>
          <a:latin typeface="+mn-lt"/>
          <a:ea typeface="+mn-ea"/>
          <a:cs typeface="+mn-cs"/>
        </a:defRPr>
      </a:lvl4pPr>
      <a:lvl5pPr marL="2624297" algn="l" defTabSz="1312154" rtl="0" eaLnBrk="1" latinLnBrk="0" hangingPunct="1">
        <a:defRPr sz="2700" kern="1200">
          <a:solidFill>
            <a:schemeClr val="tx1"/>
          </a:solidFill>
          <a:latin typeface="+mn-lt"/>
          <a:ea typeface="+mn-ea"/>
          <a:cs typeface="+mn-cs"/>
        </a:defRPr>
      </a:lvl5pPr>
      <a:lvl6pPr marL="3280384" algn="l" defTabSz="1312154" rtl="0" eaLnBrk="1" latinLnBrk="0" hangingPunct="1">
        <a:defRPr sz="2700" kern="1200">
          <a:solidFill>
            <a:schemeClr val="tx1"/>
          </a:solidFill>
          <a:latin typeface="+mn-lt"/>
          <a:ea typeface="+mn-ea"/>
          <a:cs typeface="+mn-cs"/>
        </a:defRPr>
      </a:lvl6pPr>
      <a:lvl7pPr marL="3936454" algn="l" defTabSz="1312154" rtl="0" eaLnBrk="1" latinLnBrk="0" hangingPunct="1">
        <a:defRPr sz="2700" kern="1200">
          <a:solidFill>
            <a:schemeClr val="tx1"/>
          </a:solidFill>
          <a:latin typeface="+mn-lt"/>
          <a:ea typeface="+mn-ea"/>
          <a:cs typeface="+mn-cs"/>
        </a:defRPr>
      </a:lvl7pPr>
      <a:lvl8pPr marL="4592516" algn="l" defTabSz="1312154" rtl="0" eaLnBrk="1" latinLnBrk="0" hangingPunct="1">
        <a:defRPr sz="2700" kern="1200">
          <a:solidFill>
            <a:schemeClr val="tx1"/>
          </a:solidFill>
          <a:latin typeface="+mn-lt"/>
          <a:ea typeface="+mn-ea"/>
          <a:cs typeface="+mn-cs"/>
        </a:defRPr>
      </a:lvl8pPr>
      <a:lvl9pPr marL="5248596" algn="l" defTabSz="1312154" rtl="0" eaLnBrk="1" latinLnBrk="0" hangingPunct="1">
        <a:defRPr sz="27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1452" tIns="65611" rIns="131452" bIns="6561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1452" tIns="65611" rIns="131452" bIns="656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358"/>
            <a:ext cx="4632960" cy="486833"/>
          </a:xfrm>
          <a:prstGeom prst="rect">
            <a:avLst/>
          </a:prstGeom>
        </p:spPr>
        <p:txBody>
          <a:bodyPr vert="horz" lIns="131452" tIns="65611" rIns="131452" bIns="65611" rtlCol="0" anchor="ctr"/>
          <a:lstStyle>
            <a:lvl1pPr algn="ctr">
              <a:defRPr sz="1600" b="1" cap="all" baseline="0">
                <a:solidFill>
                  <a:srgbClr val="FCD41B"/>
                </a:solidFill>
                <a:latin typeface="Arial Narrow" pitchFamily="34" charset="0"/>
              </a:defRPr>
            </a:lvl1pPr>
          </a:lstStyle>
          <a:p>
            <a:pPr defTabSz="1314255"/>
            <a:r>
              <a:rPr lang="en-US" smtClean="0"/>
              <a:t>www.hsr.ca.gov</a:t>
            </a:r>
            <a:endParaRPr lang="en-US" dirty="0"/>
          </a:p>
        </p:txBody>
      </p:sp>
      <p:sp>
        <p:nvSpPr>
          <p:cNvPr id="10" name="Slide Number Placeholder 5"/>
          <p:cNvSpPr>
            <a:spLocks noGrp="1"/>
          </p:cNvSpPr>
          <p:nvPr>
            <p:ph type="sldNum" sz="quarter" idx="4"/>
          </p:nvPr>
        </p:nvSpPr>
        <p:spPr>
          <a:xfrm>
            <a:off x="10728960" y="8636358"/>
            <a:ext cx="3413760" cy="486833"/>
          </a:xfrm>
          <a:prstGeom prst="rect">
            <a:avLst/>
          </a:prstGeom>
        </p:spPr>
        <p:txBody>
          <a:bodyPr vert="horz" lIns="131452" tIns="65611" rIns="131452" bIns="65611" rtlCol="0" anchor="ctr"/>
          <a:lstStyle>
            <a:lvl1pPr algn="r">
              <a:defRPr sz="1600">
                <a:solidFill>
                  <a:srgbClr val="FCD41B"/>
                </a:solidFill>
                <a:latin typeface="Arial Narrow" pitchFamily="34" charset="0"/>
                <a:cs typeface="Arial" pitchFamily="34" charset="0"/>
              </a:defRPr>
            </a:lvl1pPr>
          </a:lstStyle>
          <a:p>
            <a:pPr defTabSz="1314255"/>
            <a:fld id="{DA718DC6-E115-4A11-B58E-092B97043332}" type="slidenum">
              <a:rPr lang="en-US" smtClean="0"/>
              <a:pPr defTabSz="1314255"/>
              <a:t>‹#›</a:t>
            </a:fld>
            <a:endParaRPr lang="en-US" dirty="0"/>
          </a:p>
        </p:txBody>
      </p:sp>
    </p:spTree>
    <p:extLst>
      <p:ext uri="{BB962C8B-B14F-4D97-AF65-F5344CB8AC3E}">
        <p14:creationId xmlns:p14="http://schemas.microsoft.com/office/powerpoint/2010/main" val="284282025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iming>
    <p:tnLst>
      <p:par>
        <p:cTn id="1" dur="indefinite" restart="never" nodeType="tmRoot"/>
      </p:par>
    </p:tnLst>
  </p:timing>
  <p:txStyles>
    <p:titleStyle>
      <a:lvl1pPr algn="l" defTabSz="1314255"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5554" indent="-255554" algn="l" defTabSz="1314255"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9914" indent="-255554" algn="l" defTabSz="1314255"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4122" indent="-255554" algn="l" defTabSz="1314255"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8404" indent="-255554" algn="l" defTabSz="1314255"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12698" indent="-255554" algn="l" defTabSz="1314255"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14221" indent="-328588" algn="l" defTabSz="1314255"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71365" indent="-328588" algn="l" defTabSz="1314255"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28495" indent="-328588" algn="l" defTabSz="1314255"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85627" indent="-328588" algn="l" defTabSz="1314255"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14255" rtl="0" eaLnBrk="1" latinLnBrk="0" hangingPunct="1">
        <a:defRPr sz="2700" kern="1200">
          <a:solidFill>
            <a:schemeClr val="tx1"/>
          </a:solidFill>
          <a:latin typeface="+mn-lt"/>
          <a:ea typeface="+mn-ea"/>
          <a:cs typeface="+mn-cs"/>
        </a:defRPr>
      </a:lvl1pPr>
      <a:lvl2pPr marL="657137" algn="l" defTabSz="1314255" rtl="0" eaLnBrk="1" latinLnBrk="0" hangingPunct="1">
        <a:defRPr sz="2700" kern="1200">
          <a:solidFill>
            <a:schemeClr val="tx1"/>
          </a:solidFill>
          <a:latin typeface="+mn-lt"/>
          <a:ea typeface="+mn-ea"/>
          <a:cs typeface="+mn-cs"/>
        </a:defRPr>
      </a:lvl2pPr>
      <a:lvl3pPr marL="1314255" algn="l" defTabSz="1314255" rtl="0" eaLnBrk="1" latinLnBrk="0" hangingPunct="1">
        <a:defRPr sz="2700" kern="1200">
          <a:solidFill>
            <a:schemeClr val="tx1"/>
          </a:solidFill>
          <a:latin typeface="+mn-lt"/>
          <a:ea typeface="+mn-ea"/>
          <a:cs typeface="+mn-cs"/>
        </a:defRPr>
      </a:lvl3pPr>
      <a:lvl4pPr marL="1971396" algn="l" defTabSz="1314255" rtl="0" eaLnBrk="1" latinLnBrk="0" hangingPunct="1">
        <a:defRPr sz="2700" kern="1200">
          <a:solidFill>
            <a:schemeClr val="tx1"/>
          </a:solidFill>
          <a:latin typeface="+mn-lt"/>
          <a:ea typeface="+mn-ea"/>
          <a:cs typeface="+mn-cs"/>
        </a:defRPr>
      </a:lvl4pPr>
      <a:lvl5pPr marL="2628527" algn="l" defTabSz="1314255" rtl="0" eaLnBrk="1" latinLnBrk="0" hangingPunct="1">
        <a:defRPr sz="2700" kern="1200">
          <a:solidFill>
            <a:schemeClr val="tx1"/>
          </a:solidFill>
          <a:latin typeface="+mn-lt"/>
          <a:ea typeface="+mn-ea"/>
          <a:cs typeface="+mn-cs"/>
        </a:defRPr>
      </a:lvl5pPr>
      <a:lvl6pPr marL="3285679" algn="l" defTabSz="1314255" rtl="0" eaLnBrk="1" latinLnBrk="0" hangingPunct="1">
        <a:defRPr sz="2700" kern="1200">
          <a:solidFill>
            <a:schemeClr val="tx1"/>
          </a:solidFill>
          <a:latin typeface="+mn-lt"/>
          <a:ea typeface="+mn-ea"/>
          <a:cs typeface="+mn-cs"/>
        </a:defRPr>
      </a:lvl6pPr>
      <a:lvl7pPr marL="3942801" algn="l" defTabSz="1314255" rtl="0" eaLnBrk="1" latinLnBrk="0" hangingPunct="1">
        <a:defRPr sz="2700" kern="1200">
          <a:solidFill>
            <a:schemeClr val="tx1"/>
          </a:solidFill>
          <a:latin typeface="+mn-lt"/>
          <a:ea typeface="+mn-ea"/>
          <a:cs typeface="+mn-cs"/>
        </a:defRPr>
      </a:lvl7pPr>
      <a:lvl8pPr marL="4599916" algn="l" defTabSz="1314255" rtl="0" eaLnBrk="1" latinLnBrk="0" hangingPunct="1">
        <a:defRPr sz="2700" kern="1200">
          <a:solidFill>
            <a:schemeClr val="tx1"/>
          </a:solidFill>
          <a:latin typeface="+mn-lt"/>
          <a:ea typeface="+mn-ea"/>
          <a:cs typeface="+mn-cs"/>
        </a:defRPr>
      </a:lvl8pPr>
      <a:lvl9pPr marL="5257056" algn="l" defTabSz="1314255" rtl="0" eaLnBrk="1" latinLnBrk="0" hangingPunct="1">
        <a:defRPr sz="2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1681" tIns="65733" rIns="131681" bIns="6573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1681" tIns="65733" rIns="131681" bIns="6573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340"/>
            <a:ext cx="4632960" cy="486833"/>
          </a:xfrm>
          <a:prstGeom prst="rect">
            <a:avLst/>
          </a:prstGeom>
        </p:spPr>
        <p:txBody>
          <a:bodyPr vert="horz" lIns="131681" tIns="65733" rIns="131681" bIns="65733" rtlCol="0" anchor="ctr"/>
          <a:lstStyle>
            <a:lvl1pPr algn="ctr">
              <a:defRPr sz="1600" b="1" cap="all" baseline="0">
                <a:solidFill>
                  <a:srgbClr val="FCD41B"/>
                </a:solidFill>
                <a:latin typeface="Arial Narrow" pitchFamily="34" charset="0"/>
              </a:defRPr>
            </a:lvl1pPr>
          </a:lstStyle>
          <a:p>
            <a:pPr defTabSz="1316541"/>
            <a:r>
              <a:rPr lang="en-US" smtClean="0"/>
              <a:t>www.hsr.ca.gov</a:t>
            </a:r>
            <a:endParaRPr lang="en-US" dirty="0"/>
          </a:p>
        </p:txBody>
      </p:sp>
      <p:sp>
        <p:nvSpPr>
          <p:cNvPr id="10" name="Slide Number Placeholder 5"/>
          <p:cNvSpPr>
            <a:spLocks noGrp="1"/>
          </p:cNvSpPr>
          <p:nvPr>
            <p:ph type="sldNum" sz="quarter" idx="4"/>
          </p:nvPr>
        </p:nvSpPr>
        <p:spPr>
          <a:xfrm>
            <a:off x="10728960" y="8636340"/>
            <a:ext cx="3413760" cy="486833"/>
          </a:xfrm>
          <a:prstGeom prst="rect">
            <a:avLst/>
          </a:prstGeom>
        </p:spPr>
        <p:txBody>
          <a:bodyPr vert="horz" lIns="131681" tIns="65733" rIns="131681" bIns="65733" rtlCol="0" anchor="ctr"/>
          <a:lstStyle>
            <a:lvl1pPr algn="r">
              <a:defRPr sz="1600">
                <a:solidFill>
                  <a:srgbClr val="FCD41B"/>
                </a:solidFill>
                <a:latin typeface="Arial Narrow" pitchFamily="34" charset="0"/>
                <a:cs typeface="Arial" pitchFamily="34" charset="0"/>
              </a:defRPr>
            </a:lvl1pPr>
          </a:lstStyle>
          <a:p>
            <a:pPr defTabSz="1316541"/>
            <a:fld id="{DA718DC6-E115-4A11-B58E-092B97043332}" type="slidenum">
              <a:rPr lang="en-US" smtClean="0"/>
              <a:pPr defTabSz="1316541"/>
              <a:t>‹#›</a:t>
            </a:fld>
            <a:endParaRPr lang="en-US" dirty="0"/>
          </a:p>
        </p:txBody>
      </p:sp>
    </p:spTree>
    <p:extLst>
      <p:ext uri="{BB962C8B-B14F-4D97-AF65-F5344CB8AC3E}">
        <p14:creationId xmlns:p14="http://schemas.microsoft.com/office/powerpoint/2010/main" val="22414600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timing>
    <p:tnLst>
      <p:par>
        <p:cTn id="1" dur="indefinite" restart="never" nodeType="tmRoot"/>
      </p:par>
    </p:tnLst>
  </p:timing>
  <p:txStyles>
    <p:titleStyle>
      <a:lvl1pPr algn="l" defTabSz="1316541"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5999" indent="-255999" algn="l" defTabSz="1316541"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20611" indent="-255999" algn="l" defTabSz="1316541"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5140" indent="-255999" algn="l" defTabSz="1316541"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9698" indent="-255999" algn="l" defTabSz="1316541"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14279" indent="-255999" algn="l" defTabSz="1316541"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20498" indent="-329154" algn="l" defTabSz="1316541"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78777" indent="-329154" algn="l" defTabSz="1316541"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37054" indent="-329154" algn="l" defTabSz="1316541"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95327" indent="-329154" algn="l" defTabSz="1316541"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16541" rtl="0" eaLnBrk="1" latinLnBrk="0" hangingPunct="1">
        <a:defRPr sz="2700" kern="1200">
          <a:solidFill>
            <a:schemeClr val="tx1"/>
          </a:solidFill>
          <a:latin typeface="+mn-lt"/>
          <a:ea typeface="+mn-ea"/>
          <a:cs typeface="+mn-cs"/>
        </a:defRPr>
      </a:lvl1pPr>
      <a:lvl2pPr marL="658281" algn="l" defTabSz="1316541" rtl="0" eaLnBrk="1" latinLnBrk="0" hangingPunct="1">
        <a:defRPr sz="2700" kern="1200">
          <a:solidFill>
            <a:schemeClr val="tx1"/>
          </a:solidFill>
          <a:latin typeface="+mn-lt"/>
          <a:ea typeface="+mn-ea"/>
          <a:cs typeface="+mn-cs"/>
        </a:defRPr>
      </a:lvl2pPr>
      <a:lvl3pPr marL="1316541" algn="l" defTabSz="1316541" rtl="0" eaLnBrk="1" latinLnBrk="0" hangingPunct="1">
        <a:defRPr sz="2700" kern="1200">
          <a:solidFill>
            <a:schemeClr val="tx1"/>
          </a:solidFill>
          <a:latin typeface="+mn-lt"/>
          <a:ea typeface="+mn-ea"/>
          <a:cs typeface="+mn-cs"/>
        </a:defRPr>
      </a:lvl3pPr>
      <a:lvl4pPr marL="1974821" algn="l" defTabSz="1316541" rtl="0" eaLnBrk="1" latinLnBrk="0" hangingPunct="1">
        <a:defRPr sz="2700" kern="1200">
          <a:solidFill>
            <a:schemeClr val="tx1"/>
          </a:solidFill>
          <a:latin typeface="+mn-lt"/>
          <a:ea typeface="+mn-ea"/>
          <a:cs typeface="+mn-cs"/>
        </a:defRPr>
      </a:lvl4pPr>
      <a:lvl5pPr marL="2633094" algn="l" defTabSz="1316541" rtl="0" eaLnBrk="1" latinLnBrk="0" hangingPunct="1">
        <a:defRPr sz="2700" kern="1200">
          <a:solidFill>
            <a:schemeClr val="tx1"/>
          </a:solidFill>
          <a:latin typeface="+mn-lt"/>
          <a:ea typeface="+mn-ea"/>
          <a:cs typeface="+mn-cs"/>
        </a:defRPr>
      </a:lvl5pPr>
      <a:lvl6pPr marL="3291377" algn="l" defTabSz="1316541" rtl="0" eaLnBrk="1" latinLnBrk="0" hangingPunct="1">
        <a:defRPr sz="2700" kern="1200">
          <a:solidFill>
            <a:schemeClr val="tx1"/>
          </a:solidFill>
          <a:latin typeface="+mn-lt"/>
          <a:ea typeface="+mn-ea"/>
          <a:cs typeface="+mn-cs"/>
        </a:defRPr>
      </a:lvl6pPr>
      <a:lvl7pPr marL="3949640" algn="l" defTabSz="1316541" rtl="0" eaLnBrk="1" latinLnBrk="0" hangingPunct="1">
        <a:defRPr sz="2700" kern="1200">
          <a:solidFill>
            <a:schemeClr val="tx1"/>
          </a:solidFill>
          <a:latin typeface="+mn-lt"/>
          <a:ea typeface="+mn-ea"/>
          <a:cs typeface="+mn-cs"/>
        </a:defRPr>
      </a:lvl7pPr>
      <a:lvl8pPr marL="4607907" algn="l" defTabSz="1316541" rtl="0" eaLnBrk="1" latinLnBrk="0" hangingPunct="1">
        <a:defRPr sz="2700" kern="1200">
          <a:solidFill>
            <a:schemeClr val="tx1"/>
          </a:solidFill>
          <a:latin typeface="+mn-lt"/>
          <a:ea typeface="+mn-ea"/>
          <a:cs typeface="+mn-cs"/>
        </a:defRPr>
      </a:lvl8pPr>
      <a:lvl9pPr marL="5266180" algn="l" defTabSz="1316541" rtl="0" eaLnBrk="1" latinLnBrk="0" hangingPunct="1">
        <a:defRPr sz="27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1926" tIns="65863" rIns="131926" bIns="6586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1926" tIns="65863" rIns="131926" bIns="6586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320"/>
            <a:ext cx="4632960" cy="486833"/>
          </a:xfrm>
          <a:prstGeom prst="rect">
            <a:avLst/>
          </a:prstGeom>
        </p:spPr>
        <p:txBody>
          <a:bodyPr vert="horz" lIns="131926" tIns="65863" rIns="131926" bIns="65863" rtlCol="0" anchor="ctr"/>
          <a:lstStyle>
            <a:lvl1pPr algn="ctr">
              <a:defRPr sz="1600" b="1" cap="all" baseline="0">
                <a:solidFill>
                  <a:srgbClr val="FCD41B"/>
                </a:solidFill>
                <a:latin typeface="Arial Narrow" pitchFamily="34" charset="0"/>
              </a:defRPr>
            </a:lvl1pPr>
          </a:lstStyle>
          <a:p>
            <a:pPr defTabSz="1318993"/>
            <a:r>
              <a:rPr lang="en-US" smtClean="0"/>
              <a:t>www.hsr.ca.gov</a:t>
            </a:r>
            <a:endParaRPr lang="en-US" dirty="0"/>
          </a:p>
        </p:txBody>
      </p:sp>
      <p:sp>
        <p:nvSpPr>
          <p:cNvPr id="10" name="Slide Number Placeholder 5"/>
          <p:cNvSpPr>
            <a:spLocks noGrp="1"/>
          </p:cNvSpPr>
          <p:nvPr>
            <p:ph type="sldNum" sz="quarter" idx="4"/>
          </p:nvPr>
        </p:nvSpPr>
        <p:spPr>
          <a:xfrm>
            <a:off x="10728960" y="8636320"/>
            <a:ext cx="3413760" cy="486833"/>
          </a:xfrm>
          <a:prstGeom prst="rect">
            <a:avLst/>
          </a:prstGeom>
        </p:spPr>
        <p:txBody>
          <a:bodyPr vert="horz" lIns="131926" tIns="65863" rIns="131926" bIns="65863" rtlCol="0" anchor="ctr"/>
          <a:lstStyle>
            <a:lvl1pPr algn="r">
              <a:defRPr sz="1600">
                <a:solidFill>
                  <a:srgbClr val="FCD41B"/>
                </a:solidFill>
                <a:latin typeface="Arial Narrow" pitchFamily="34" charset="0"/>
                <a:cs typeface="Arial" pitchFamily="34" charset="0"/>
              </a:defRPr>
            </a:lvl1pPr>
          </a:lstStyle>
          <a:p>
            <a:pPr defTabSz="1318993"/>
            <a:fld id="{DA718DC6-E115-4A11-B58E-092B97043332}" type="slidenum">
              <a:rPr lang="en-US" smtClean="0"/>
              <a:pPr defTabSz="1318993"/>
              <a:t>‹#›</a:t>
            </a:fld>
            <a:endParaRPr lang="en-US" dirty="0"/>
          </a:p>
        </p:txBody>
      </p:sp>
    </p:spTree>
    <p:extLst>
      <p:ext uri="{BB962C8B-B14F-4D97-AF65-F5344CB8AC3E}">
        <p14:creationId xmlns:p14="http://schemas.microsoft.com/office/powerpoint/2010/main" val="226030472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iming>
    <p:tnLst>
      <p:par>
        <p:cTn id="1" dur="indefinite" restart="never" nodeType="tmRoot"/>
      </p:par>
    </p:tnLst>
  </p:timing>
  <p:txStyles>
    <p:titleStyle>
      <a:lvl1pPr algn="l" defTabSz="1318993"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6476" indent="-256476" algn="l" defTabSz="1318993"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21443" indent="-256476" algn="l" defTabSz="1318993"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6232" indent="-256476" algn="l" defTabSz="1318993"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51085" indent="-256476" algn="l" defTabSz="1318993"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15983" indent="-256476" algn="l" defTabSz="1318993"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27234" indent="-329762" algn="l" defTabSz="1318993"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86733" indent="-329762" algn="l" defTabSz="1318993"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46233" indent="-329762" algn="l" defTabSz="1318993"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605738" indent="-329762" algn="l" defTabSz="1318993"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18993" rtl="0" eaLnBrk="1" latinLnBrk="0" hangingPunct="1">
        <a:defRPr sz="2700" kern="1200">
          <a:solidFill>
            <a:schemeClr val="tx1"/>
          </a:solidFill>
          <a:latin typeface="+mn-lt"/>
          <a:ea typeface="+mn-ea"/>
          <a:cs typeface="+mn-cs"/>
        </a:defRPr>
      </a:lvl1pPr>
      <a:lvl2pPr marL="659507" algn="l" defTabSz="1318993" rtl="0" eaLnBrk="1" latinLnBrk="0" hangingPunct="1">
        <a:defRPr sz="2700" kern="1200">
          <a:solidFill>
            <a:schemeClr val="tx1"/>
          </a:solidFill>
          <a:latin typeface="+mn-lt"/>
          <a:ea typeface="+mn-ea"/>
          <a:cs typeface="+mn-cs"/>
        </a:defRPr>
      </a:lvl2pPr>
      <a:lvl3pPr marL="1318993" algn="l" defTabSz="1318993" rtl="0" eaLnBrk="1" latinLnBrk="0" hangingPunct="1">
        <a:defRPr sz="2700" kern="1200">
          <a:solidFill>
            <a:schemeClr val="tx1"/>
          </a:solidFill>
          <a:latin typeface="+mn-lt"/>
          <a:ea typeface="+mn-ea"/>
          <a:cs typeface="+mn-cs"/>
        </a:defRPr>
      </a:lvl3pPr>
      <a:lvl4pPr marL="1978496" algn="l" defTabSz="1318993" rtl="0" eaLnBrk="1" latinLnBrk="0" hangingPunct="1">
        <a:defRPr sz="2700" kern="1200">
          <a:solidFill>
            <a:schemeClr val="tx1"/>
          </a:solidFill>
          <a:latin typeface="+mn-lt"/>
          <a:ea typeface="+mn-ea"/>
          <a:cs typeface="+mn-cs"/>
        </a:defRPr>
      </a:lvl4pPr>
      <a:lvl5pPr marL="2637996" algn="l" defTabSz="1318993" rtl="0" eaLnBrk="1" latinLnBrk="0" hangingPunct="1">
        <a:defRPr sz="2700" kern="1200">
          <a:solidFill>
            <a:schemeClr val="tx1"/>
          </a:solidFill>
          <a:latin typeface="+mn-lt"/>
          <a:ea typeface="+mn-ea"/>
          <a:cs typeface="+mn-cs"/>
        </a:defRPr>
      </a:lvl5pPr>
      <a:lvl6pPr marL="3297493" algn="l" defTabSz="1318993" rtl="0" eaLnBrk="1" latinLnBrk="0" hangingPunct="1">
        <a:defRPr sz="2700" kern="1200">
          <a:solidFill>
            <a:schemeClr val="tx1"/>
          </a:solidFill>
          <a:latin typeface="+mn-lt"/>
          <a:ea typeface="+mn-ea"/>
          <a:cs typeface="+mn-cs"/>
        </a:defRPr>
      </a:lvl6pPr>
      <a:lvl7pPr marL="3956987" algn="l" defTabSz="1318993" rtl="0" eaLnBrk="1" latinLnBrk="0" hangingPunct="1">
        <a:defRPr sz="2700" kern="1200">
          <a:solidFill>
            <a:schemeClr val="tx1"/>
          </a:solidFill>
          <a:latin typeface="+mn-lt"/>
          <a:ea typeface="+mn-ea"/>
          <a:cs typeface="+mn-cs"/>
        </a:defRPr>
      </a:lvl7pPr>
      <a:lvl8pPr marL="4616486" algn="l" defTabSz="1318993" rtl="0" eaLnBrk="1" latinLnBrk="0" hangingPunct="1">
        <a:defRPr sz="2700" kern="1200">
          <a:solidFill>
            <a:schemeClr val="tx1"/>
          </a:solidFill>
          <a:latin typeface="+mn-lt"/>
          <a:ea typeface="+mn-ea"/>
          <a:cs typeface="+mn-cs"/>
        </a:defRPr>
      </a:lvl8pPr>
      <a:lvl9pPr marL="5275978" algn="l" defTabSz="1318993" rtl="0" eaLnBrk="1" latinLnBrk="0" hangingPunct="1">
        <a:defRPr sz="2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2190" tIns="65999" rIns="132190" bIns="6599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2190" tIns="65999" rIns="132190" bIns="6599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298"/>
            <a:ext cx="4632960" cy="486833"/>
          </a:xfrm>
          <a:prstGeom prst="rect">
            <a:avLst/>
          </a:prstGeom>
        </p:spPr>
        <p:txBody>
          <a:bodyPr vert="horz" lIns="132190" tIns="65999" rIns="132190" bIns="65999" rtlCol="0" anchor="ctr"/>
          <a:lstStyle>
            <a:lvl1pPr algn="ctr">
              <a:defRPr sz="1600" b="1" cap="all" baseline="0">
                <a:solidFill>
                  <a:srgbClr val="FCD41B"/>
                </a:solidFill>
                <a:latin typeface="Arial Narrow" pitchFamily="34" charset="0"/>
              </a:defRPr>
            </a:lvl1pPr>
          </a:lstStyle>
          <a:p>
            <a:pPr defTabSz="1321607"/>
            <a:r>
              <a:rPr lang="en-US" smtClean="0"/>
              <a:t>www.hsr.ca.gov</a:t>
            </a:r>
            <a:endParaRPr lang="en-US" dirty="0"/>
          </a:p>
        </p:txBody>
      </p:sp>
      <p:sp>
        <p:nvSpPr>
          <p:cNvPr id="10" name="Slide Number Placeholder 5"/>
          <p:cNvSpPr>
            <a:spLocks noGrp="1"/>
          </p:cNvSpPr>
          <p:nvPr>
            <p:ph type="sldNum" sz="quarter" idx="4"/>
          </p:nvPr>
        </p:nvSpPr>
        <p:spPr>
          <a:xfrm>
            <a:off x="10728960" y="8636298"/>
            <a:ext cx="3413760" cy="486833"/>
          </a:xfrm>
          <a:prstGeom prst="rect">
            <a:avLst/>
          </a:prstGeom>
        </p:spPr>
        <p:txBody>
          <a:bodyPr vert="horz" lIns="132190" tIns="65999" rIns="132190" bIns="65999" rtlCol="0" anchor="ctr"/>
          <a:lstStyle>
            <a:lvl1pPr algn="r">
              <a:defRPr sz="1600">
                <a:solidFill>
                  <a:srgbClr val="FCD41B"/>
                </a:solidFill>
                <a:latin typeface="Arial Narrow" pitchFamily="34" charset="0"/>
                <a:cs typeface="Arial" pitchFamily="34" charset="0"/>
              </a:defRPr>
            </a:lvl1pPr>
          </a:lstStyle>
          <a:p>
            <a:pPr defTabSz="1321607"/>
            <a:fld id="{DA718DC6-E115-4A11-B58E-092B97043332}" type="slidenum">
              <a:rPr lang="en-US" smtClean="0"/>
              <a:pPr defTabSz="1321607"/>
              <a:t>‹#›</a:t>
            </a:fld>
            <a:endParaRPr lang="en-US" dirty="0"/>
          </a:p>
        </p:txBody>
      </p:sp>
    </p:spTree>
    <p:extLst>
      <p:ext uri="{BB962C8B-B14F-4D97-AF65-F5344CB8AC3E}">
        <p14:creationId xmlns:p14="http://schemas.microsoft.com/office/powerpoint/2010/main" val="160915866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iming>
    <p:tnLst>
      <p:par>
        <p:cTn id="1" dur="indefinite" restart="never" nodeType="tmRoot"/>
      </p:par>
    </p:tnLst>
  </p:timing>
  <p:txStyles>
    <p:titleStyle>
      <a:lvl1pPr algn="l" defTabSz="1321607"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6985" indent="-256985" algn="l" defTabSz="1321607"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22275" indent="-256985" algn="l" defTabSz="1321607"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7397" indent="-256985" algn="l" defTabSz="1321607"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52580" indent="-256985" algn="l" defTabSz="1321607"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17787" indent="-256985" algn="l" defTabSz="1321607"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34440" indent="-330408" algn="l" defTabSz="1321607"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95240" indent="-330408" algn="l" defTabSz="1321607"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56055" indent="-330408" algn="l" defTabSz="1321607"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616860" indent="-330408" algn="l" defTabSz="1321607"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21607" rtl="0" eaLnBrk="1" latinLnBrk="0" hangingPunct="1">
        <a:defRPr sz="2700" kern="1200">
          <a:solidFill>
            <a:schemeClr val="tx1"/>
          </a:solidFill>
          <a:latin typeface="+mn-lt"/>
          <a:ea typeface="+mn-ea"/>
          <a:cs typeface="+mn-cs"/>
        </a:defRPr>
      </a:lvl1pPr>
      <a:lvl2pPr marL="660808" algn="l" defTabSz="1321607" rtl="0" eaLnBrk="1" latinLnBrk="0" hangingPunct="1">
        <a:defRPr sz="2700" kern="1200">
          <a:solidFill>
            <a:schemeClr val="tx1"/>
          </a:solidFill>
          <a:latin typeface="+mn-lt"/>
          <a:ea typeface="+mn-ea"/>
          <a:cs typeface="+mn-cs"/>
        </a:defRPr>
      </a:lvl2pPr>
      <a:lvl3pPr marL="1321607" algn="l" defTabSz="1321607" rtl="0" eaLnBrk="1" latinLnBrk="0" hangingPunct="1">
        <a:defRPr sz="2700" kern="1200">
          <a:solidFill>
            <a:schemeClr val="tx1"/>
          </a:solidFill>
          <a:latin typeface="+mn-lt"/>
          <a:ea typeface="+mn-ea"/>
          <a:cs typeface="+mn-cs"/>
        </a:defRPr>
      </a:lvl3pPr>
      <a:lvl4pPr marL="1982422" algn="l" defTabSz="1321607" rtl="0" eaLnBrk="1" latinLnBrk="0" hangingPunct="1">
        <a:defRPr sz="2700" kern="1200">
          <a:solidFill>
            <a:schemeClr val="tx1"/>
          </a:solidFill>
          <a:latin typeface="+mn-lt"/>
          <a:ea typeface="+mn-ea"/>
          <a:cs typeface="+mn-cs"/>
        </a:defRPr>
      </a:lvl4pPr>
      <a:lvl5pPr marL="2643228" algn="l" defTabSz="1321607" rtl="0" eaLnBrk="1" latinLnBrk="0" hangingPunct="1">
        <a:defRPr sz="2700" kern="1200">
          <a:solidFill>
            <a:schemeClr val="tx1"/>
          </a:solidFill>
          <a:latin typeface="+mn-lt"/>
          <a:ea typeface="+mn-ea"/>
          <a:cs typeface="+mn-cs"/>
        </a:defRPr>
      </a:lvl5pPr>
      <a:lvl6pPr marL="3304032" algn="l" defTabSz="1321607" rtl="0" eaLnBrk="1" latinLnBrk="0" hangingPunct="1">
        <a:defRPr sz="2700" kern="1200">
          <a:solidFill>
            <a:schemeClr val="tx1"/>
          </a:solidFill>
          <a:latin typeface="+mn-lt"/>
          <a:ea typeface="+mn-ea"/>
          <a:cs typeface="+mn-cs"/>
        </a:defRPr>
      </a:lvl6pPr>
      <a:lvl7pPr marL="3964836" algn="l" defTabSz="1321607" rtl="0" eaLnBrk="1" latinLnBrk="0" hangingPunct="1">
        <a:defRPr sz="2700" kern="1200">
          <a:solidFill>
            <a:schemeClr val="tx1"/>
          </a:solidFill>
          <a:latin typeface="+mn-lt"/>
          <a:ea typeface="+mn-ea"/>
          <a:cs typeface="+mn-cs"/>
        </a:defRPr>
      </a:lvl7pPr>
      <a:lvl8pPr marL="4625644" algn="l" defTabSz="1321607" rtl="0" eaLnBrk="1" latinLnBrk="0" hangingPunct="1">
        <a:defRPr sz="2700" kern="1200">
          <a:solidFill>
            <a:schemeClr val="tx1"/>
          </a:solidFill>
          <a:latin typeface="+mn-lt"/>
          <a:ea typeface="+mn-ea"/>
          <a:cs typeface="+mn-cs"/>
        </a:defRPr>
      </a:lvl8pPr>
      <a:lvl9pPr marL="5286450" algn="l" defTabSz="1321607" rtl="0" eaLnBrk="1" latinLnBrk="0" hangingPunct="1">
        <a:defRPr sz="27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2465" tIns="66149" rIns="132465" bIns="6614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2465" tIns="66149" rIns="132465" bIns="6614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276"/>
            <a:ext cx="4632960" cy="486833"/>
          </a:xfrm>
          <a:prstGeom prst="rect">
            <a:avLst/>
          </a:prstGeom>
        </p:spPr>
        <p:txBody>
          <a:bodyPr vert="horz" lIns="132465" tIns="66149" rIns="132465" bIns="66149" rtlCol="0" anchor="ctr"/>
          <a:lstStyle>
            <a:lvl1pPr algn="ctr">
              <a:defRPr sz="1600" b="1" cap="all" baseline="0">
                <a:solidFill>
                  <a:srgbClr val="FCD41B"/>
                </a:solidFill>
                <a:latin typeface="Arial Narrow" pitchFamily="34" charset="0"/>
              </a:defRPr>
            </a:lvl1pPr>
          </a:lstStyle>
          <a:p>
            <a:pPr defTabSz="1324395"/>
            <a:r>
              <a:rPr lang="en-US" smtClean="0"/>
              <a:t>www.hsr.ca.gov</a:t>
            </a:r>
            <a:endParaRPr lang="en-US" dirty="0"/>
          </a:p>
        </p:txBody>
      </p:sp>
      <p:sp>
        <p:nvSpPr>
          <p:cNvPr id="10" name="Slide Number Placeholder 5"/>
          <p:cNvSpPr>
            <a:spLocks noGrp="1"/>
          </p:cNvSpPr>
          <p:nvPr>
            <p:ph type="sldNum" sz="quarter" idx="4"/>
          </p:nvPr>
        </p:nvSpPr>
        <p:spPr>
          <a:xfrm>
            <a:off x="10728960" y="8636276"/>
            <a:ext cx="3413760" cy="486833"/>
          </a:xfrm>
          <a:prstGeom prst="rect">
            <a:avLst/>
          </a:prstGeom>
        </p:spPr>
        <p:txBody>
          <a:bodyPr vert="horz" lIns="132465" tIns="66149" rIns="132465" bIns="66149" rtlCol="0" anchor="ctr"/>
          <a:lstStyle>
            <a:lvl1pPr algn="r">
              <a:defRPr sz="1600">
                <a:solidFill>
                  <a:srgbClr val="FCD41B"/>
                </a:solidFill>
                <a:latin typeface="Arial Narrow" pitchFamily="34" charset="0"/>
                <a:cs typeface="Arial" pitchFamily="34" charset="0"/>
              </a:defRPr>
            </a:lvl1pPr>
          </a:lstStyle>
          <a:p>
            <a:pPr defTabSz="1324395"/>
            <a:fld id="{DA718DC6-E115-4A11-B58E-092B97043332}" type="slidenum">
              <a:rPr lang="en-US" smtClean="0"/>
              <a:pPr defTabSz="1324395"/>
              <a:t>‹#›</a:t>
            </a:fld>
            <a:endParaRPr lang="en-US" dirty="0"/>
          </a:p>
        </p:txBody>
      </p:sp>
    </p:spTree>
    <p:extLst>
      <p:ext uri="{BB962C8B-B14F-4D97-AF65-F5344CB8AC3E}">
        <p14:creationId xmlns:p14="http://schemas.microsoft.com/office/powerpoint/2010/main" val="266844733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iming>
    <p:tnLst>
      <p:par>
        <p:cTn id="1" dur="indefinite" restart="never" nodeType="tmRoot"/>
      </p:par>
    </p:tnLst>
  </p:timing>
  <p:txStyles>
    <p:titleStyle>
      <a:lvl1pPr algn="l" defTabSz="1324395"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7524" indent="-257524" algn="l" defTabSz="1324395"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23159" indent="-257524" algn="l" defTabSz="1324395"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8634" indent="-257524" algn="l" defTabSz="1324395"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54170" indent="-257524" algn="l" defTabSz="1324395"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19717" indent="-257524" algn="l" defTabSz="1324395"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42101" indent="-331096" algn="l" defTabSz="1324395"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304305" indent="-331096" algn="l" defTabSz="1324395"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66500" indent="-331096" algn="l" defTabSz="1324395"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628705" indent="-331096" algn="l" defTabSz="1324395"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24395" rtl="0" eaLnBrk="1" latinLnBrk="0" hangingPunct="1">
        <a:defRPr sz="2700" kern="1200">
          <a:solidFill>
            <a:schemeClr val="tx1"/>
          </a:solidFill>
          <a:latin typeface="+mn-lt"/>
          <a:ea typeface="+mn-ea"/>
          <a:cs typeface="+mn-cs"/>
        </a:defRPr>
      </a:lvl1pPr>
      <a:lvl2pPr marL="662197" algn="l" defTabSz="1324395" rtl="0" eaLnBrk="1" latinLnBrk="0" hangingPunct="1">
        <a:defRPr sz="2700" kern="1200">
          <a:solidFill>
            <a:schemeClr val="tx1"/>
          </a:solidFill>
          <a:latin typeface="+mn-lt"/>
          <a:ea typeface="+mn-ea"/>
          <a:cs typeface="+mn-cs"/>
        </a:defRPr>
      </a:lvl2pPr>
      <a:lvl3pPr marL="1324395" algn="l" defTabSz="1324395" rtl="0" eaLnBrk="1" latinLnBrk="0" hangingPunct="1">
        <a:defRPr sz="2700" kern="1200">
          <a:solidFill>
            <a:schemeClr val="tx1"/>
          </a:solidFill>
          <a:latin typeface="+mn-lt"/>
          <a:ea typeface="+mn-ea"/>
          <a:cs typeface="+mn-cs"/>
        </a:defRPr>
      </a:lvl3pPr>
      <a:lvl4pPr marL="1986592" algn="l" defTabSz="1324395" rtl="0" eaLnBrk="1" latinLnBrk="0" hangingPunct="1">
        <a:defRPr sz="2700" kern="1200">
          <a:solidFill>
            <a:schemeClr val="tx1"/>
          </a:solidFill>
          <a:latin typeface="+mn-lt"/>
          <a:ea typeface="+mn-ea"/>
          <a:cs typeface="+mn-cs"/>
        </a:defRPr>
      </a:lvl4pPr>
      <a:lvl5pPr marL="2648797" algn="l" defTabSz="1324395" rtl="0" eaLnBrk="1" latinLnBrk="0" hangingPunct="1">
        <a:defRPr sz="2700" kern="1200">
          <a:solidFill>
            <a:schemeClr val="tx1"/>
          </a:solidFill>
          <a:latin typeface="+mn-lt"/>
          <a:ea typeface="+mn-ea"/>
          <a:cs typeface="+mn-cs"/>
        </a:defRPr>
      </a:lvl5pPr>
      <a:lvl6pPr marL="3310991" algn="l" defTabSz="1324395" rtl="0" eaLnBrk="1" latinLnBrk="0" hangingPunct="1">
        <a:defRPr sz="2700" kern="1200">
          <a:solidFill>
            <a:schemeClr val="tx1"/>
          </a:solidFill>
          <a:latin typeface="+mn-lt"/>
          <a:ea typeface="+mn-ea"/>
          <a:cs typeface="+mn-cs"/>
        </a:defRPr>
      </a:lvl6pPr>
      <a:lvl7pPr marL="3973197" algn="l" defTabSz="1324395" rtl="0" eaLnBrk="1" latinLnBrk="0" hangingPunct="1">
        <a:defRPr sz="2700" kern="1200">
          <a:solidFill>
            <a:schemeClr val="tx1"/>
          </a:solidFill>
          <a:latin typeface="+mn-lt"/>
          <a:ea typeface="+mn-ea"/>
          <a:cs typeface="+mn-cs"/>
        </a:defRPr>
      </a:lvl7pPr>
      <a:lvl8pPr marL="4635403" algn="l" defTabSz="1324395" rtl="0" eaLnBrk="1" latinLnBrk="0" hangingPunct="1">
        <a:defRPr sz="2700" kern="1200">
          <a:solidFill>
            <a:schemeClr val="tx1"/>
          </a:solidFill>
          <a:latin typeface="+mn-lt"/>
          <a:ea typeface="+mn-ea"/>
          <a:cs typeface="+mn-cs"/>
        </a:defRPr>
      </a:lvl8pPr>
      <a:lvl9pPr marL="5297599" algn="l" defTabSz="1324395" rtl="0" eaLnBrk="1" latinLnBrk="0" hangingPunct="1">
        <a:defRPr sz="27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2759" tIns="66302" rIns="132759" bIns="6630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2759" tIns="66302" rIns="132759" bIns="6630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252"/>
            <a:ext cx="4632960" cy="486833"/>
          </a:xfrm>
          <a:prstGeom prst="rect">
            <a:avLst/>
          </a:prstGeom>
        </p:spPr>
        <p:txBody>
          <a:bodyPr vert="horz" lIns="132759" tIns="66302" rIns="132759" bIns="66302" rtlCol="0" anchor="ctr"/>
          <a:lstStyle>
            <a:lvl1pPr algn="ctr">
              <a:defRPr sz="1600" b="1" cap="all" baseline="0">
                <a:solidFill>
                  <a:srgbClr val="FCD41B"/>
                </a:solidFill>
                <a:latin typeface="Arial Narrow" pitchFamily="34" charset="0"/>
              </a:defRPr>
            </a:lvl1pPr>
          </a:lstStyle>
          <a:p>
            <a:pPr defTabSz="1327359"/>
            <a:r>
              <a:rPr lang="en-US" smtClean="0"/>
              <a:t>www.hsr.ca.gov</a:t>
            </a:r>
            <a:endParaRPr lang="en-US" dirty="0"/>
          </a:p>
        </p:txBody>
      </p:sp>
      <p:sp>
        <p:nvSpPr>
          <p:cNvPr id="10" name="Slide Number Placeholder 5"/>
          <p:cNvSpPr>
            <a:spLocks noGrp="1"/>
          </p:cNvSpPr>
          <p:nvPr>
            <p:ph type="sldNum" sz="quarter" idx="4"/>
          </p:nvPr>
        </p:nvSpPr>
        <p:spPr>
          <a:xfrm>
            <a:off x="10728960" y="8636252"/>
            <a:ext cx="3413760" cy="486833"/>
          </a:xfrm>
          <a:prstGeom prst="rect">
            <a:avLst/>
          </a:prstGeom>
        </p:spPr>
        <p:txBody>
          <a:bodyPr vert="horz" lIns="132759" tIns="66302" rIns="132759" bIns="66302" rtlCol="0" anchor="ctr"/>
          <a:lstStyle>
            <a:lvl1pPr algn="r">
              <a:defRPr sz="1600">
                <a:solidFill>
                  <a:srgbClr val="FCD41B"/>
                </a:solidFill>
                <a:latin typeface="Arial Narrow" pitchFamily="34" charset="0"/>
                <a:cs typeface="Arial" pitchFamily="34" charset="0"/>
              </a:defRPr>
            </a:lvl1pPr>
          </a:lstStyle>
          <a:p>
            <a:pPr defTabSz="1327359"/>
            <a:fld id="{DA718DC6-E115-4A11-B58E-092B97043332}" type="slidenum">
              <a:rPr lang="en-US" smtClean="0"/>
              <a:pPr defTabSz="1327359"/>
              <a:t>‹#›</a:t>
            </a:fld>
            <a:endParaRPr lang="en-US" dirty="0"/>
          </a:p>
        </p:txBody>
      </p:sp>
    </p:spTree>
    <p:extLst>
      <p:ext uri="{BB962C8B-B14F-4D97-AF65-F5344CB8AC3E}">
        <p14:creationId xmlns:p14="http://schemas.microsoft.com/office/powerpoint/2010/main" val="428588695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iming>
    <p:tnLst>
      <p:par>
        <p:cTn id="1" dur="indefinite" restart="never" nodeType="tmRoot"/>
      </p:par>
    </p:tnLst>
  </p:timing>
  <p:txStyles>
    <p:titleStyle>
      <a:lvl1pPr algn="l" defTabSz="1327359"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8096" indent="-258096" algn="l" defTabSz="1327359"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24095" indent="-258096" algn="l" defTabSz="1327359"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9945" indent="-258096" algn="l" defTabSz="1327359"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55851" indent="-258096" algn="l" defTabSz="1327359"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21776" indent="-258096" algn="l" defTabSz="1327359"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50234" indent="-331836" algn="l" defTabSz="132735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313917" indent="-331836" algn="l" defTabSz="132735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77588" indent="-331836" algn="l" defTabSz="132735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641273" indent="-331836" algn="l" defTabSz="132735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27359" rtl="0" eaLnBrk="1" latinLnBrk="0" hangingPunct="1">
        <a:defRPr sz="2700" kern="1200">
          <a:solidFill>
            <a:schemeClr val="tx1"/>
          </a:solidFill>
          <a:latin typeface="+mn-lt"/>
          <a:ea typeface="+mn-ea"/>
          <a:cs typeface="+mn-cs"/>
        </a:defRPr>
      </a:lvl1pPr>
      <a:lvl2pPr marL="663680" algn="l" defTabSz="1327359" rtl="0" eaLnBrk="1" latinLnBrk="0" hangingPunct="1">
        <a:defRPr sz="2700" kern="1200">
          <a:solidFill>
            <a:schemeClr val="tx1"/>
          </a:solidFill>
          <a:latin typeface="+mn-lt"/>
          <a:ea typeface="+mn-ea"/>
          <a:cs typeface="+mn-cs"/>
        </a:defRPr>
      </a:lvl2pPr>
      <a:lvl3pPr marL="1327359" algn="l" defTabSz="1327359" rtl="0" eaLnBrk="1" latinLnBrk="0" hangingPunct="1">
        <a:defRPr sz="2700" kern="1200">
          <a:solidFill>
            <a:schemeClr val="tx1"/>
          </a:solidFill>
          <a:latin typeface="+mn-lt"/>
          <a:ea typeface="+mn-ea"/>
          <a:cs typeface="+mn-cs"/>
        </a:defRPr>
      </a:lvl3pPr>
      <a:lvl4pPr marL="1991036" algn="l" defTabSz="1327359" rtl="0" eaLnBrk="1" latinLnBrk="0" hangingPunct="1">
        <a:defRPr sz="2700" kern="1200">
          <a:solidFill>
            <a:schemeClr val="tx1"/>
          </a:solidFill>
          <a:latin typeface="+mn-lt"/>
          <a:ea typeface="+mn-ea"/>
          <a:cs typeface="+mn-cs"/>
        </a:defRPr>
      </a:lvl4pPr>
      <a:lvl5pPr marL="2654722" algn="l" defTabSz="1327359" rtl="0" eaLnBrk="1" latinLnBrk="0" hangingPunct="1">
        <a:defRPr sz="2700" kern="1200">
          <a:solidFill>
            <a:schemeClr val="tx1"/>
          </a:solidFill>
          <a:latin typeface="+mn-lt"/>
          <a:ea typeface="+mn-ea"/>
          <a:cs typeface="+mn-cs"/>
        </a:defRPr>
      </a:lvl5pPr>
      <a:lvl6pPr marL="3318378" algn="l" defTabSz="1327359" rtl="0" eaLnBrk="1" latinLnBrk="0" hangingPunct="1">
        <a:defRPr sz="2700" kern="1200">
          <a:solidFill>
            <a:schemeClr val="tx1"/>
          </a:solidFill>
          <a:latin typeface="+mn-lt"/>
          <a:ea typeface="+mn-ea"/>
          <a:cs typeface="+mn-cs"/>
        </a:defRPr>
      </a:lvl6pPr>
      <a:lvl7pPr marL="3982068" algn="l" defTabSz="1327359" rtl="0" eaLnBrk="1" latinLnBrk="0" hangingPunct="1">
        <a:defRPr sz="2700" kern="1200">
          <a:solidFill>
            <a:schemeClr val="tx1"/>
          </a:solidFill>
          <a:latin typeface="+mn-lt"/>
          <a:ea typeface="+mn-ea"/>
          <a:cs typeface="+mn-cs"/>
        </a:defRPr>
      </a:lvl7pPr>
      <a:lvl8pPr marL="4645750" algn="l" defTabSz="1327359" rtl="0" eaLnBrk="1" latinLnBrk="0" hangingPunct="1">
        <a:defRPr sz="2700" kern="1200">
          <a:solidFill>
            <a:schemeClr val="tx1"/>
          </a:solidFill>
          <a:latin typeface="+mn-lt"/>
          <a:ea typeface="+mn-ea"/>
          <a:cs typeface="+mn-cs"/>
        </a:defRPr>
      </a:lvl8pPr>
      <a:lvl9pPr marL="5309428" algn="l" defTabSz="1327359" rtl="0" eaLnBrk="1" latinLnBrk="0" hangingPunct="1">
        <a:defRPr sz="27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3076" tIns="66467" rIns="133076" bIns="66467"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3076" tIns="66467" rIns="133076" bIns="6646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226"/>
            <a:ext cx="4632960" cy="486833"/>
          </a:xfrm>
          <a:prstGeom prst="rect">
            <a:avLst/>
          </a:prstGeom>
        </p:spPr>
        <p:txBody>
          <a:bodyPr vert="horz" lIns="133076" tIns="66467" rIns="133076" bIns="66467" rtlCol="0" anchor="ctr"/>
          <a:lstStyle>
            <a:lvl1pPr algn="ctr">
              <a:defRPr sz="1600" b="1" cap="all" baseline="0">
                <a:solidFill>
                  <a:srgbClr val="FCD41B"/>
                </a:solidFill>
                <a:latin typeface="Arial Narrow" pitchFamily="34" charset="0"/>
              </a:defRPr>
            </a:lvl1pPr>
          </a:lstStyle>
          <a:p>
            <a:pPr defTabSz="1330490"/>
            <a:r>
              <a:rPr lang="en-US" smtClean="0"/>
              <a:t>www.hsr.ca.gov</a:t>
            </a:r>
            <a:endParaRPr lang="en-US" dirty="0"/>
          </a:p>
        </p:txBody>
      </p:sp>
      <p:sp>
        <p:nvSpPr>
          <p:cNvPr id="10" name="Slide Number Placeholder 5"/>
          <p:cNvSpPr>
            <a:spLocks noGrp="1"/>
          </p:cNvSpPr>
          <p:nvPr>
            <p:ph type="sldNum" sz="quarter" idx="4"/>
          </p:nvPr>
        </p:nvSpPr>
        <p:spPr>
          <a:xfrm>
            <a:off x="10728960" y="8636226"/>
            <a:ext cx="3413760" cy="486833"/>
          </a:xfrm>
          <a:prstGeom prst="rect">
            <a:avLst/>
          </a:prstGeom>
        </p:spPr>
        <p:txBody>
          <a:bodyPr vert="horz" lIns="133076" tIns="66467" rIns="133076" bIns="66467" rtlCol="0" anchor="ctr"/>
          <a:lstStyle>
            <a:lvl1pPr algn="r">
              <a:defRPr sz="1600">
                <a:solidFill>
                  <a:srgbClr val="FCD41B"/>
                </a:solidFill>
                <a:latin typeface="Arial Narrow" pitchFamily="34" charset="0"/>
                <a:cs typeface="Arial" pitchFamily="34" charset="0"/>
              </a:defRPr>
            </a:lvl1pPr>
          </a:lstStyle>
          <a:p>
            <a:pPr defTabSz="1330490"/>
            <a:fld id="{DA718DC6-E115-4A11-B58E-092B97043332}" type="slidenum">
              <a:rPr lang="en-US" smtClean="0"/>
              <a:pPr defTabSz="1330490"/>
              <a:t>‹#›</a:t>
            </a:fld>
            <a:endParaRPr lang="en-US" dirty="0"/>
          </a:p>
        </p:txBody>
      </p:sp>
    </p:spTree>
    <p:extLst>
      <p:ext uri="{BB962C8B-B14F-4D97-AF65-F5344CB8AC3E}">
        <p14:creationId xmlns:p14="http://schemas.microsoft.com/office/powerpoint/2010/main" val="2341136561"/>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iming>
    <p:tnLst>
      <p:par>
        <p:cTn id="1" dur="indefinite" restart="never" nodeType="tmRoot"/>
      </p:par>
    </p:tnLst>
  </p:timing>
  <p:txStyles>
    <p:titleStyle>
      <a:lvl1pPr algn="l" defTabSz="1330490"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8700" indent="-258700" algn="l" defTabSz="1330490"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25083" indent="-258700" algn="l" defTabSz="1330490"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91332" indent="-258700" algn="l" defTabSz="1330490"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57630" indent="-258700" algn="l" defTabSz="1330490"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23949" indent="-258700" algn="l" defTabSz="1330490"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58835" indent="-332619" algn="l" defTabSz="133049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324084" indent="-332619" algn="l" defTabSz="133049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89324" indent="-332619" algn="l" defTabSz="133049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654564" indent="-332619" algn="l" defTabSz="133049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30490" rtl="0" eaLnBrk="1" latinLnBrk="0" hangingPunct="1">
        <a:defRPr sz="2700" kern="1200">
          <a:solidFill>
            <a:schemeClr val="tx1"/>
          </a:solidFill>
          <a:latin typeface="+mn-lt"/>
          <a:ea typeface="+mn-ea"/>
          <a:cs typeface="+mn-cs"/>
        </a:defRPr>
      </a:lvl1pPr>
      <a:lvl2pPr marL="665249" algn="l" defTabSz="1330490" rtl="0" eaLnBrk="1" latinLnBrk="0" hangingPunct="1">
        <a:defRPr sz="2700" kern="1200">
          <a:solidFill>
            <a:schemeClr val="tx1"/>
          </a:solidFill>
          <a:latin typeface="+mn-lt"/>
          <a:ea typeface="+mn-ea"/>
          <a:cs typeface="+mn-cs"/>
        </a:defRPr>
      </a:lvl2pPr>
      <a:lvl3pPr marL="1330490" algn="l" defTabSz="1330490" rtl="0" eaLnBrk="1" latinLnBrk="0" hangingPunct="1">
        <a:defRPr sz="2700" kern="1200">
          <a:solidFill>
            <a:schemeClr val="tx1"/>
          </a:solidFill>
          <a:latin typeface="+mn-lt"/>
          <a:ea typeface="+mn-ea"/>
          <a:cs typeface="+mn-cs"/>
        </a:defRPr>
      </a:lvl3pPr>
      <a:lvl4pPr marL="1995720" algn="l" defTabSz="1330490" rtl="0" eaLnBrk="1" latinLnBrk="0" hangingPunct="1">
        <a:defRPr sz="2700" kern="1200">
          <a:solidFill>
            <a:schemeClr val="tx1"/>
          </a:solidFill>
          <a:latin typeface="+mn-lt"/>
          <a:ea typeface="+mn-ea"/>
          <a:cs typeface="+mn-cs"/>
        </a:defRPr>
      </a:lvl4pPr>
      <a:lvl5pPr marL="2660982" algn="l" defTabSz="1330490" rtl="0" eaLnBrk="1" latinLnBrk="0" hangingPunct="1">
        <a:defRPr sz="2700" kern="1200">
          <a:solidFill>
            <a:schemeClr val="tx1"/>
          </a:solidFill>
          <a:latin typeface="+mn-lt"/>
          <a:ea typeface="+mn-ea"/>
          <a:cs typeface="+mn-cs"/>
        </a:defRPr>
      </a:lvl5pPr>
      <a:lvl6pPr marL="3326204" algn="l" defTabSz="1330490" rtl="0" eaLnBrk="1" latinLnBrk="0" hangingPunct="1">
        <a:defRPr sz="2700" kern="1200">
          <a:solidFill>
            <a:schemeClr val="tx1"/>
          </a:solidFill>
          <a:latin typeface="+mn-lt"/>
          <a:ea typeface="+mn-ea"/>
          <a:cs typeface="+mn-cs"/>
        </a:defRPr>
      </a:lvl6pPr>
      <a:lvl7pPr marL="3991456" algn="l" defTabSz="1330490" rtl="0" eaLnBrk="1" latinLnBrk="0" hangingPunct="1">
        <a:defRPr sz="2700" kern="1200">
          <a:solidFill>
            <a:schemeClr val="tx1"/>
          </a:solidFill>
          <a:latin typeface="+mn-lt"/>
          <a:ea typeface="+mn-ea"/>
          <a:cs typeface="+mn-cs"/>
        </a:defRPr>
      </a:lvl7pPr>
      <a:lvl8pPr marL="4656702" algn="l" defTabSz="1330490" rtl="0" eaLnBrk="1" latinLnBrk="0" hangingPunct="1">
        <a:defRPr sz="2700" kern="1200">
          <a:solidFill>
            <a:schemeClr val="tx1"/>
          </a:solidFill>
          <a:latin typeface="+mn-lt"/>
          <a:ea typeface="+mn-ea"/>
          <a:cs typeface="+mn-cs"/>
        </a:defRPr>
      </a:lvl8pPr>
      <a:lvl9pPr marL="5321942" algn="l" defTabSz="133049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87417" tIns="43672" rIns="87417" bIns="4367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87417" tIns="43672" rIns="87417" bIns="4367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74"/>
            <a:ext cx="4632960" cy="486833"/>
          </a:xfrm>
          <a:prstGeom prst="rect">
            <a:avLst/>
          </a:prstGeom>
        </p:spPr>
        <p:txBody>
          <a:bodyPr vert="horz" lIns="87417" tIns="43672" rIns="87417" bIns="43672" rtlCol="0" anchor="ctr"/>
          <a:lstStyle>
            <a:lvl1pPr algn="ctr">
              <a:defRPr sz="1600" b="1" cap="all" baseline="0">
                <a:solidFill>
                  <a:srgbClr val="FCD41B"/>
                </a:solidFill>
                <a:latin typeface="Arial Narrow" pitchFamily="34" charset="0"/>
              </a:defRPr>
            </a:lvl1pPr>
          </a:lstStyle>
          <a:p>
            <a:pPr defTabSz="1166811"/>
            <a:r>
              <a:rPr lang="en-US" smtClean="0"/>
              <a:t>www.hsr.ca.gov</a:t>
            </a:r>
            <a:endParaRPr lang="en-US" dirty="0"/>
          </a:p>
        </p:txBody>
      </p:sp>
      <p:sp>
        <p:nvSpPr>
          <p:cNvPr id="10" name="Slide Number Placeholder 5"/>
          <p:cNvSpPr>
            <a:spLocks noGrp="1"/>
          </p:cNvSpPr>
          <p:nvPr>
            <p:ph type="sldNum" sz="quarter" idx="4"/>
          </p:nvPr>
        </p:nvSpPr>
        <p:spPr>
          <a:xfrm>
            <a:off x="10728960" y="8636474"/>
            <a:ext cx="3413760" cy="486833"/>
          </a:xfrm>
          <a:prstGeom prst="rect">
            <a:avLst/>
          </a:prstGeom>
        </p:spPr>
        <p:txBody>
          <a:bodyPr vert="horz" lIns="87417" tIns="43672" rIns="87417" bIns="43672" rtlCol="0" anchor="ctr"/>
          <a:lstStyle>
            <a:lvl1pPr algn="r">
              <a:defRPr sz="1600">
                <a:solidFill>
                  <a:srgbClr val="FCD41B"/>
                </a:solidFill>
                <a:latin typeface="Arial Narrow" pitchFamily="34" charset="0"/>
                <a:cs typeface="Arial" pitchFamily="34" charset="0"/>
              </a:defRPr>
            </a:lvl1pPr>
          </a:lstStyle>
          <a:p>
            <a:pPr defTabSz="1166811"/>
            <a:fld id="{DA718DC6-E115-4A11-B58E-092B97043332}" type="slidenum">
              <a:rPr lang="en-US" smtClean="0"/>
              <a:pPr defTabSz="1166811"/>
              <a:t>‹#›</a:t>
            </a:fld>
            <a:endParaRPr lang="en-US" dirty="0"/>
          </a:p>
        </p:txBody>
      </p:sp>
    </p:spTree>
    <p:extLst>
      <p:ext uri="{BB962C8B-B14F-4D97-AF65-F5344CB8AC3E}">
        <p14:creationId xmlns:p14="http://schemas.microsoft.com/office/powerpoint/2010/main" val="150513666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iming>
    <p:tnLst>
      <p:par>
        <p:cTn id="1" dur="indefinite" restart="never" nodeType="tmRoot"/>
      </p:par>
    </p:tnLst>
  </p:timing>
  <p:txStyles>
    <p:titleStyle>
      <a:lvl1pPr algn="l" defTabSz="1166811" rtl="0" eaLnBrk="1" latinLnBrk="0" hangingPunct="1">
        <a:spcBef>
          <a:spcPct val="0"/>
        </a:spcBef>
        <a:buNone/>
        <a:defRPr sz="3900" b="1" kern="1200" cap="all" baseline="0">
          <a:solidFill>
            <a:srgbClr val="FCD41B"/>
          </a:solidFill>
          <a:effectLst/>
          <a:latin typeface="Arial Narrow" pitchFamily="34" charset="0"/>
          <a:ea typeface="+mj-ea"/>
          <a:cs typeface="+mj-cs"/>
        </a:defRPr>
      </a:lvl1pPr>
    </p:titleStyle>
    <p:bodyStyle>
      <a:lvl1pPr marL="226907" indent="-226907" algn="l" defTabSz="1166811" rtl="0" eaLnBrk="1" latinLnBrk="0" hangingPunct="1">
        <a:spcBef>
          <a:spcPct val="20000"/>
        </a:spcBef>
        <a:buClr>
          <a:srgbClr val="0AAEFA"/>
        </a:buClr>
        <a:buFont typeface="Arial" pitchFamily="34" charset="0"/>
        <a:buChar char="•"/>
        <a:defRPr sz="3300" b="1" i="0" kern="1200">
          <a:solidFill>
            <a:schemeClr val="bg1"/>
          </a:solidFill>
          <a:latin typeface="Arial Narrow" pitchFamily="34" charset="0"/>
          <a:ea typeface="+mn-ea"/>
          <a:cs typeface="Arial" pitchFamily="34" charset="0"/>
        </a:defRPr>
      </a:lvl1pPr>
      <a:lvl2pPr marL="372755" indent="-226907" algn="l" defTabSz="1166811" rtl="0" eaLnBrk="1" latinLnBrk="0" hangingPunct="1">
        <a:spcBef>
          <a:spcPct val="20000"/>
        </a:spcBef>
        <a:buClr>
          <a:srgbClr val="FCD41B"/>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2pPr>
      <a:lvl3pPr marL="518585" indent="-226907" algn="l" defTabSz="1166811" rtl="0" eaLnBrk="1" latinLnBrk="0" hangingPunct="1">
        <a:spcBef>
          <a:spcPct val="20000"/>
        </a:spcBef>
        <a:buClr>
          <a:schemeClr val="bg1"/>
        </a:buClr>
        <a:buSzPct val="100000"/>
        <a:buFont typeface="Arial" panose="020B0604020202020204" pitchFamily="34" charset="0"/>
        <a:buChar char="•"/>
        <a:defRPr sz="3000" b="0" i="0" kern="1200">
          <a:solidFill>
            <a:schemeClr val="bg1"/>
          </a:solidFill>
          <a:latin typeface="Arial Narrow" pitchFamily="34" charset="0"/>
          <a:ea typeface="+mn-ea"/>
          <a:cs typeface="Arial" pitchFamily="34" charset="0"/>
        </a:defRPr>
      </a:lvl3pPr>
      <a:lvl4pPr marL="664427" indent="-226907" algn="l" defTabSz="1166811" rtl="0" eaLnBrk="1" latinLnBrk="0" hangingPunct="1">
        <a:spcBef>
          <a:spcPct val="20000"/>
        </a:spcBef>
        <a:buClr>
          <a:srgbClr val="0AAEFA"/>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4pPr>
      <a:lvl5pPr marL="810283" indent="-226907" algn="l" defTabSz="1166811" rtl="0" eaLnBrk="1" latinLnBrk="0" hangingPunct="1">
        <a:spcBef>
          <a:spcPct val="20000"/>
        </a:spcBef>
        <a:buClr>
          <a:srgbClr val="FCD41B"/>
        </a:buClr>
        <a:buFont typeface="Arial" pitchFamily="34" charset="0"/>
        <a:buChar char="•"/>
        <a:defRPr sz="3000" b="0" i="0" kern="1200">
          <a:solidFill>
            <a:schemeClr val="bg1"/>
          </a:solidFill>
          <a:latin typeface="Arial Narrow" pitchFamily="34" charset="0"/>
          <a:ea typeface="+mn-ea"/>
          <a:cs typeface="Arial" pitchFamily="34" charset="0"/>
        </a:defRPr>
      </a:lvl5pPr>
      <a:lvl6pPr marL="3208711" indent="-291679" algn="l" defTabSz="116681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792108" indent="-291679" algn="l" defTabSz="116681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375511" indent="-291679" algn="l" defTabSz="116681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4958910" indent="-291679" algn="l" defTabSz="116681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166811" rtl="0" eaLnBrk="1" latinLnBrk="0" hangingPunct="1">
        <a:defRPr sz="2400" kern="1200">
          <a:solidFill>
            <a:schemeClr val="tx1"/>
          </a:solidFill>
          <a:latin typeface="+mn-lt"/>
          <a:ea typeface="+mn-ea"/>
          <a:cs typeface="+mn-cs"/>
        </a:defRPr>
      </a:lvl1pPr>
      <a:lvl2pPr marL="583400" algn="l" defTabSz="1166811" rtl="0" eaLnBrk="1" latinLnBrk="0" hangingPunct="1">
        <a:defRPr sz="2400" kern="1200">
          <a:solidFill>
            <a:schemeClr val="tx1"/>
          </a:solidFill>
          <a:latin typeface="+mn-lt"/>
          <a:ea typeface="+mn-ea"/>
          <a:cs typeface="+mn-cs"/>
        </a:defRPr>
      </a:lvl2pPr>
      <a:lvl3pPr marL="1166811" algn="l" defTabSz="1166811" rtl="0" eaLnBrk="1" latinLnBrk="0" hangingPunct="1">
        <a:defRPr sz="2400" kern="1200">
          <a:solidFill>
            <a:schemeClr val="tx1"/>
          </a:solidFill>
          <a:latin typeface="+mn-lt"/>
          <a:ea typeface="+mn-ea"/>
          <a:cs typeface="+mn-cs"/>
        </a:defRPr>
      </a:lvl3pPr>
      <a:lvl4pPr marL="1750210" algn="l" defTabSz="1166811" rtl="0" eaLnBrk="1" latinLnBrk="0" hangingPunct="1">
        <a:defRPr sz="2400" kern="1200">
          <a:solidFill>
            <a:schemeClr val="tx1"/>
          </a:solidFill>
          <a:latin typeface="+mn-lt"/>
          <a:ea typeface="+mn-ea"/>
          <a:cs typeface="+mn-cs"/>
        </a:defRPr>
      </a:lvl4pPr>
      <a:lvl5pPr marL="2333611" algn="l" defTabSz="1166811" rtl="0" eaLnBrk="1" latinLnBrk="0" hangingPunct="1">
        <a:defRPr sz="2400" kern="1200">
          <a:solidFill>
            <a:schemeClr val="tx1"/>
          </a:solidFill>
          <a:latin typeface="+mn-lt"/>
          <a:ea typeface="+mn-ea"/>
          <a:cs typeface="+mn-cs"/>
        </a:defRPr>
      </a:lvl5pPr>
      <a:lvl6pPr marL="2917011" algn="l" defTabSz="1166811" rtl="0" eaLnBrk="1" latinLnBrk="0" hangingPunct="1">
        <a:defRPr sz="2400" kern="1200">
          <a:solidFill>
            <a:schemeClr val="tx1"/>
          </a:solidFill>
          <a:latin typeface="+mn-lt"/>
          <a:ea typeface="+mn-ea"/>
          <a:cs typeface="+mn-cs"/>
        </a:defRPr>
      </a:lvl6pPr>
      <a:lvl7pPr marL="3500412" algn="l" defTabSz="1166811" rtl="0" eaLnBrk="1" latinLnBrk="0" hangingPunct="1">
        <a:defRPr sz="2400" kern="1200">
          <a:solidFill>
            <a:schemeClr val="tx1"/>
          </a:solidFill>
          <a:latin typeface="+mn-lt"/>
          <a:ea typeface="+mn-ea"/>
          <a:cs typeface="+mn-cs"/>
        </a:defRPr>
      </a:lvl7pPr>
      <a:lvl8pPr marL="4083818" algn="l" defTabSz="1166811" rtl="0" eaLnBrk="1" latinLnBrk="0" hangingPunct="1">
        <a:defRPr sz="2400" kern="1200">
          <a:solidFill>
            <a:schemeClr val="tx1"/>
          </a:solidFill>
          <a:latin typeface="+mn-lt"/>
          <a:ea typeface="+mn-ea"/>
          <a:cs typeface="+mn-cs"/>
        </a:defRPr>
      </a:lvl8pPr>
      <a:lvl9pPr marL="4667221" algn="l" defTabSz="1166811"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3402" tIns="66641" rIns="133402" bIns="6664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3402" tIns="66641" rIns="133402" bIns="6664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200"/>
            <a:ext cx="4632960" cy="486833"/>
          </a:xfrm>
          <a:prstGeom prst="rect">
            <a:avLst/>
          </a:prstGeom>
        </p:spPr>
        <p:txBody>
          <a:bodyPr vert="horz" lIns="133402" tIns="66641" rIns="133402" bIns="66641" rtlCol="0" anchor="ctr"/>
          <a:lstStyle>
            <a:lvl1pPr algn="ctr">
              <a:defRPr sz="1600" b="1" cap="all" baseline="0">
                <a:solidFill>
                  <a:srgbClr val="FCD41B"/>
                </a:solidFill>
                <a:latin typeface="Arial Narrow" pitchFamily="34" charset="0"/>
              </a:defRPr>
            </a:lvl1pPr>
          </a:lstStyle>
          <a:p>
            <a:pPr defTabSz="1333790"/>
            <a:r>
              <a:rPr lang="en-US" smtClean="0"/>
              <a:t>www.hsr.ca.gov</a:t>
            </a:r>
            <a:endParaRPr lang="en-US" dirty="0"/>
          </a:p>
        </p:txBody>
      </p:sp>
      <p:sp>
        <p:nvSpPr>
          <p:cNvPr id="10" name="Slide Number Placeholder 5"/>
          <p:cNvSpPr>
            <a:spLocks noGrp="1"/>
          </p:cNvSpPr>
          <p:nvPr>
            <p:ph type="sldNum" sz="quarter" idx="4"/>
          </p:nvPr>
        </p:nvSpPr>
        <p:spPr>
          <a:xfrm>
            <a:off x="10728960" y="8636200"/>
            <a:ext cx="3413760" cy="486833"/>
          </a:xfrm>
          <a:prstGeom prst="rect">
            <a:avLst/>
          </a:prstGeom>
        </p:spPr>
        <p:txBody>
          <a:bodyPr vert="horz" lIns="133402" tIns="66641" rIns="133402" bIns="66641" rtlCol="0" anchor="ctr"/>
          <a:lstStyle>
            <a:lvl1pPr algn="r">
              <a:defRPr sz="1600">
                <a:solidFill>
                  <a:srgbClr val="FCD41B"/>
                </a:solidFill>
                <a:latin typeface="Arial Narrow" pitchFamily="34" charset="0"/>
                <a:cs typeface="Arial" pitchFamily="34" charset="0"/>
              </a:defRPr>
            </a:lvl1pPr>
          </a:lstStyle>
          <a:p>
            <a:pPr defTabSz="1333790"/>
            <a:fld id="{DA718DC6-E115-4A11-B58E-092B97043332}" type="slidenum">
              <a:rPr lang="en-US" smtClean="0"/>
              <a:pPr defTabSz="1333790"/>
              <a:t>‹#›</a:t>
            </a:fld>
            <a:endParaRPr lang="en-US" dirty="0"/>
          </a:p>
        </p:txBody>
      </p:sp>
    </p:spTree>
    <p:extLst>
      <p:ext uri="{BB962C8B-B14F-4D97-AF65-F5344CB8AC3E}">
        <p14:creationId xmlns:p14="http://schemas.microsoft.com/office/powerpoint/2010/main" val="332514285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iming>
    <p:tnLst>
      <p:par>
        <p:cTn id="1" dur="indefinite" restart="never" nodeType="tmRoot"/>
      </p:par>
    </p:tnLst>
  </p:timing>
  <p:txStyles>
    <p:titleStyle>
      <a:lvl1pPr algn="l" defTabSz="1333790"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9336" indent="-259336" algn="l" defTabSz="1333790"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26123" indent="-259336" algn="l" defTabSz="1333790"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92800" indent="-259336" algn="l" defTabSz="1333790"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59509" indent="-259336" algn="l" defTabSz="1333790"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26243" indent="-259336" algn="l" defTabSz="1333790"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67911" indent="-333455" algn="l" defTabSz="133379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334814" indent="-333455" algn="l" defTabSz="133379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01703" indent="-333455" algn="l" defTabSz="133379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668604" indent="-333455" algn="l" defTabSz="133379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33790" rtl="0" eaLnBrk="1" latinLnBrk="0" hangingPunct="1">
        <a:defRPr sz="2700" kern="1200">
          <a:solidFill>
            <a:schemeClr val="tx1"/>
          </a:solidFill>
          <a:latin typeface="+mn-lt"/>
          <a:ea typeface="+mn-ea"/>
          <a:cs typeface="+mn-cs"/>
        </a:defRPr>
      </a:lvl1pPr>
      <a:lvl2pPr marL="666901" algn="l" defTabSz="1333790" rtl="0" eaLnBrk="1" latinLnBrk="0" hangingPunct="1">
        <a:defRPr sz="2700" kern="1200">
          <a:solidFill>
            <a:schemeClr val="tx1"/>
          </a:solidFill>
          <a:latin typeface="+mn-lt"/>
          <a:ea typeface="+mn-ea"/>
          <a:cs typeface="+mn-cs"/>
        </a:defRPr>
      </a:lvl2pPr>
      <a:lvl3pPr marL="1333790" algn="l" defTabSz="1333790" rtl="0" eaLnBrk="1" latinLnBrk="0" hangingPunct="1">
        <a:defRPr sz="2700" kern="1200">
          <a:solidFill>
            <a:schemeClr val="tx1"/>
          </a:solidFill>
          <a:latin typeface="+mn-lt"/>
          <a:ea typeface="+mn-ea"/>
          <a:cs typeface="+mn-cs"/>
        </a:defRPr>
      </a:lvl3pPr>
      <a:lvl4pPr marL="2000690" algn="l" defTabSz="1333790" rtl="0" eaLnBrk="1" latinLnBrk="0" hangingPunct="1">
        <a:defRPr sz="2700" kern="1200">
          <a:solidFill>
            <a:schemeClr val="tx1"/>
          </a:solidFill>
          <a:latin typeface="+mn-lt"/>
          <a:ea typeface="+mn-ea"/>
          <a:cs typeface="+mn-cs"/>
        </a:defRPr>
      </a:lvl4pPr>
      <a:lvl5pPr marL="2667573" algn="l" defTabSz="1333790" rtl="0" eaLnBrk="1" latinLnBrk="0" hangingPunct="1">
        <a:defRPr sz="2700" kern="1200">
          <a:solidFill>
            <a:schemeClr val="tx1"/>
          </a:solidFill>
          <a:latin typeface="+mn-lt"/>
          <a:ea typeface="+mn-ea"/>
          <a:cs typeface="+mn-cs"/>
        </a:defRPr>
      </a:lvl5pPr>
      <a:lvl6pPr marL="3334468" algn="l" defTabSz="1333790" rtl="0" eaLnBrk="1" latinLnBrk="0" hangingPunct="1">
        <a:defRPr sz="2700" kern="1200">
          <a:solidFill>
            <a:schemeClr val="tx1"/>
          </a:solidFill>
          <a:latin typeface="+mn-lt"/>
          <a:ea typeface="+mn-ea"/>
          <a:cs typeface="+mn-cs"/>
        </a:defRPr>
      </a:lvl6pPr>
      <a:lvl7pPr marL="4001360" algn="l" defTabSz="1333790" rtl="0" eaLnBrk="1" latinLnBrk="0" hangingPunct="1">
        <a:defRPr sz="2700" kern="1200">
          <a:solidFill>
            <a:schemeClr val="tx1"/>
          </a:solidFill>
          <a:latin typeface="+mn-lt"/>
          <a:ea typeface="+mn-ea"/>
          <a:cs typeface="+mn-cs"/>
        </a:defRPr>
      </a:lvl7pPr>
      <a:lvl8pPr marL="4668261" algn="l" defTabSz="1333790" rtl="0" eaLnBrk="1" latinLnBrk="0" hangingPunct="1">
        <a:defRPr sz="2700" kern="1200">
          <a:solidFill>
            <a:schemeClr val="tx1"/>
          </a:solidFill>
          <a:latin typeface="+mn-lt"/>
          <a:ea typeface="+mn-ea"/>
          <a:cs typeface="+mn-cs"/>
        </a:defRPr>
      </a:lvl8pPr>
      <a:lvl9pPr marL="5335149" algn="l" defTabSz="1333790" rtl="0" eaLnBrk="1" latinLnBrk="0" hangingPunct="1">
        <a:defRPr sz="27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3795" tIns="66851" rIns="133795" bIns="6685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3795" tIns="66851" rIns="133795" bIns="6685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166"/>
            <a:ext cx="4632960" cy="486833"/>
          </a:xfrm>
          <a:prstGeom prst="rect">
            <a:avLst/>
          </a:prstGeom>
        </p:spPr>
        <p:txBody>
          <a:bodyPr vert="horz" lIns="133795" tIns="66851" rIns="133795" bIns="66851" rtlCol="0" anchor="ctr"/>
          <a:lstStyle>
            <a:lvl1pPr algn="ctr">
              <a:defRPr sz="1800" b="1" cap="all" baseline="0">
                <a:solidFill>
                  <a:srgbClr val="FCD41B"/>
                </a:solidFill>
                <a:latin typeface="Arial Narrow" pitchFamily="34" charset="0"/>
              </a:defRPr>
            </a:lvl1pPr>
          </a:lstStyle>
          <a:p>
            <a:pPr defTabSz="1337805"/>
            <a:r>
              <a:rPr lang="en-US" smtClean="0"/>
              <a:t>www.hsr.ca.gov</a:t>
            </a:r>
            <a:endParaRPr lang="en-US" dirty="0"/>
          </a:p>
        </p:txBody>
      </p:sp>
      <p:sp>
        <p:nvSpPr>
          <p:cNvPr id="10" name="Slide Number Placeholder 5"/>
          <p:cNvSpPr>
            <a:spLocks noGrp="1"/>
          </p:cNvSpPr>
          <p:nvPr>
            <p:ph type="sldNum" sz="quarter" idx="4"/>
          </p:nvPr>
        </p:nvSpPr>
        <p:spPr>
          <a:xfrm>
            <a:off x="10728960" y="8636166"/>
            <a:ext cx="3413760" cy="486833"/>
          </a:xfrm>
          <a:prstGeom prst="rect">
            <a:avLst/>
          </a:prstGeom>
        </p:spPr>
        <p:txBody>
          <a:bodyPr vert="horz" lIns="133795" tIns="66851" rIns="133795" bIns="66851" rtlCol="0" anchor="ctr"/>
          <a:lstStyle>
            <a:lvl1pPr algn="r">
              <a:defRPr sz="1800">
                <a:solidFill>
                  <a:srgbClr val="FCD41B"/>
                </a:solidFill>
                <a:latin typeface="Arial Narrow" pitchFamily="34" charset="0"/>
                <a:cs typeface="Arial" pitchFamily="34" charset="0"/>
              </a:defRPr>
            </a:lvl1pPr>
          </a:lstStyle>
          <a:p>
            <a:pPr defTabSz="1337805"/>
            <a:fld id="{DA718DC6-E115-4A11-B58E-092B97043332}" type="slidenum">
              <a:rPr lang="en-US" smtClean="0"/>
              <a:pPr defTabSz="1337805"/>
              <a:t>‹#›</a:t>
            </a:fld>
            <a:endParaRPr lang="en-US" dirty="0"/>
          </a:p>
        </p:txBody>
      </p:sp>
    </p:spTree>
    <p:extLst>
      <p:ext uri="{BB962C8B-B14F-4D97-AF65-F5344CB8AC3E}">
        <p14:creationId xmlns:p14="http://schemas.microsoft.com/office/powerpoint/2010/main" val="113648501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iming>
    <p:tnLst>
      <p:par>
        <p:cTn id="1" dur="indefinite" restart="never" nodeType="tmRoot"/>
      </p:par>
    </p:tnLst>
  </p:timing>
  <p:txStyles>
    <p:titleStyle>
      <a:lvl1pPr algn="l" defTabSz="1337805" rtl="0" eaLnBrk="1" latinLnBrk="0" hangingPunct="1">
        <a:spcBef>
          <a:spcPct val="0"/>
        </a:spcBef>
        <a:buNone/>
        <a:defRPr sz="4300" b="1" kern="1200" cap="all" baseline="0">
          <a:solidFill>
            <a:srgbClr val="FCD41B"/>
          </a:solidFill>
          <a:effectLst/>
          <a:latin typeface="Arial Narrow" pitchFamily="34" charset="0"/>
          <a:ea typeface="+mj-ea"/>
          <a:cs typeface="+mj-cs"/>
        </a:defRPr>
      </a:lvl1pPr>
    </p:titleStyle>
    <p:bodyStyle>
      <a:lvl1pPr marL="260113" indent="-260113" algn="l" defTabSz="1337805"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27371" indent="-260113" algn="l" defTabSz="1337805"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94586" indent="-260113" algn="l" defTabSz="1337805"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61809" indent="-260113" algn="l" defTabSz="1337805"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29036" indent="-260113" algn="l" defTabSz="1337805"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78979" indent="-334464" algn="l" defTabSz="1337805"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347879" indent="-334464" algn="l" defTabSz="1337805"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16793" indent="-334464" algn="l" defTabSz="1337805"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685695" indent="-334464" algn="l" defTabSz="1337805"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37805" rtl="0" eaLnBrk="1" latinLnBrk="0" hangingPunct="1">
        <a:defRPr sz="2700" kern="1200">
          <a:solidFill>
            <a:schemeClr val="tx1"/>
          </a:solidFill>
          <a:latin typeface="+mn-lt"/>
          <a:ea typeface="+mn-ea"/>
          <a:cs typeface="+mn-cs"/>
        </a:defRPr>
      </a:lvl1pPr>
      <a:lvl2pPr marL="668911" algn="l" defTabSz="1337805" rtl="0" eaLnBrk="1" latinLnBrk="0" hangingPunct="1">
        <a:defRPr sz="2700" kern="1200">
          <a:solidFill>
            <a:schemeClr val="tx1"/>
          </a:solidFill>
          <a:latin typeface="+mn-lt"/>
          <a:ea typeface="+mn-ea"/>
          <a:cs typeface="+mn-cs"/>
        </a:defRPr>
      </a:lvl2pPr>
      <a:lvl3pPr marL="1337805" algn="l" defTabSz="1337805" rtl="0" eaLnBrk="1" latinLnBrk="0" hangingPunct="1">
        <a:defRPr sz="2700" kern="1200">
          <a:solidFill>
            <a:schemeClr val="tx1"/>
          </a:solidFill>
          <a:latin typeface="+mn-lt"/>
          <a:ea typeface="+mn-ea"/>
          <a:cs typeface="+mn-cs"/>
        </a:defRPr>
      </a:lvl3pPr>
      <a:lvl4pPr marL="2006716" algn="l" defTabSz="1337805" rtl="0" eaLnBrk="1" latinLnBrk="0" hangingPunct="1">
        <a:defRPr sz="2700" kern="1200">
          <a:solidFill>
            <a:schemeClr val="tx1"/>
          </a:solidFill>
          <a:latin typeface="+mn-lt"/>
          <a:ea typeface="+mn-ea"/>
          <a:cs typeface="+mn-cs"/>
        </a:defRPr>
      </a:lvl4pPr>
      <a:lvl5pPr marL="2675622" algn="l" defTabSz="1337805" rtl="0" eaLnBrk="1" latinLnBrk="0" hangingPunct="1">
        <a:defRPr sz="2700" kern="1200">
          <a:solidFill>
            <a:schemeClr val="tx1"/>
          </a:solidFill>
          <a:latin typeface="+mn-lt"/>
          <a:ea typeface="+mn-ea"/>
          <a:cs typeface="+mn-cs"/>
        </a:defRPr>
      </a:lvl5pPr>
      <a:lvl6pPr marL="3344537" algn="l" defTabSz="1337805" rtl="0" eaLnBrk="1" latinLnBrk="0" hangingPunct="1">
        <a:defRPr sz="2700" kern="1200">
          <a:solidFill>
            <a:schemeClr val="tx1"/>
          </a:solidFill>
          <a:latin typeface="+mn-lt"/>
          <a:ea typeface="+mn-ea"/>
          <a:cs typeface="+mn-cs"/>
        </a:defRPr>
      </a:lvl6pPr>
      <a:lvl7pPr marL="4013434" algn="l" defTabSz="1337805" rtl="0" eaLnBrk="1" latinLnBrk="0" hangingPunct="1">
        <a:defRPr sz="2700" kern="1200">
          <a:solidFill>
            <a:schemeClr val="tx1"/>
          </a:solidFill>
          <a:latin typeface="+mn-lt"/>
          <a:ea typeface="+mn-ea"/>
          <a:cs typeface="+mn-cs"/>
        </a:defRPr>
      </a:lvl7pPr>
      <a:lvl8pPr marL="4682335" algn="l" defTabSz="1337805" rtl="0" eaLnBrk="1" latinLnBrk="0" hangingPunct="1">
        <a:defRPr sz="2700" kern="1200">
          <a:solidFill>
            <a:schemeClr val="tx1"/>
          </a:solidFill>
          <a:latin typeface="+mn-lt"/>
          <a:ea typeface="+mn-ea"/>
          <a:cs typeface="+mn-cs"/>
        </a:defRPr>
      </a:lvl8pPr>
      <a:lvl9pPr marL="5351237" algn="l" defTabSz="1337805" rtl="0" eaLnBrk="1" latinLnBrk="0" hangingPunct="1">
        <a:defRPr sz="27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1584" tIns="65681" rIns="131584" bIns="6568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1584" tIns="65681" rIns="131584" bIns="6568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348"/>
            <a:ext cx="4632960" cy="486833"/>
          </a:xfrm>
          <a:prstGeom prst="rect">
            <a:avLst/>
          </a:prstGeom>
        </p:spPr>
        <p:txBody>
          <a:bodyPr vert="horz" lIns="131584" tIns="65681" rIns="131584" bIns="65681" rtlCol="0" anchor="ctr"/>
          <a:lstStyle>
            <a:lvl1pPr algn="ctr">
              <a:defRPr sz="1600" b="1" cap="all" baseline="0">
                <a:solidFill>
                  <a:srgbClr val="FCD41B"/>
                </a:solidFill>
                <a:latin typeface="Arial Narrow" pitchFamily="34" charset="0"/>
              </a:defRPr>
            </a:lvl1pPr>
          </a:lstStyle>
          <a:p>
            <a:pPr defTabSz="1315561"/>
            <a:r>
              <a:rPr lang="en-US" smtClean="0"/>
              <a:t>www.hsr.ca.gov</a:t>
            </a:r>
            <a:endParaRPr lang="en-US" dirty="0"/>
          </a:p>
        </p:txBody>
      </p:sp>
      <p:sp>
        <p:nvSpPr>
          <p:cNvPr id="10" name="Slide Number Placeholder 5"/>
          <p:cNvSpPr>
            <a:spLocks noGrp="1"/>
          </p:cNvSpPr>
          <p:nvPr>
            <p:ph type="sldNum" sz="quarter" idx="4"/>
          </p:nvPr>
        </p:nvSpPr>
        <p:spPr>
          <a:xfrm>
            <a:off x="10728960" y="8636348"/>
            <a:ext cx="3413760" cy="486833"/>
          </a:xfrm>
          <a:prstGeom prst="rect">
            <a:avLst/>
          </a:prstGeom>
        </p:spPr>
        <p:txBody>
          <a:bodyPr vert="horz" lIns="131584" tIns="65681" rIns="131584" bIns="65681" rtlCol="0" anchor="ctr"/>
          <a:lstStyle>
            <a:lvl1pPr algn="r">
              <a:defRPr sz="1600">
                <a:solidFill>
                  <a:srgbClr val="FCD41B"/>
                </a:solidFill>
                <a:latin typeface="Arial Narrow" pitchFamily="34" charset="0"/>
                <a:cs typeface="Arial" pitchFamily="34" charset="0"/>
              </a:defRPr>
            </a:lvl1pPr>
          </a:lstStyle>
          <a:p>
            <a:pPr defTabSz="1315561"/>
            <a:fld id="{DA718DC6-E115-4A11-B58E-092B97043332}" type="slidenum">
              <a:rPr lang="en-US" smtClean="0"/>
              <a:pPr defTabSz="1315561"/>
              <a:t>‹#›</a:t>
            </a:fld>
            <a:endParaRPr lang="en-US" dirty="0"/>
          </a:p>
        </p:txBody>
      </p:sp>
    </p:spTree>
    <p:extLst>
      <p:ext uri="{BB962C8B-B14F-4D97-AF65-F5344CB8AC3E}">
        <p14:creationId xmlns:p14="http://schemas.microsoft.com/office/powerpoint/2010/main" val="4165648023"/>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timing>
    <p:tnLst>
      <p:par>
        <p:cTn id="1" dur="indefinite" restart="never" nodeType="tmRoot"/>
      </p:par>
    </p:tnLst>
  </p:timing>
  <p:txStyles>
    <p:titleStyle>
      <a:lvl1pPr algn="l" defTabSz="1315561"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5806" indent="-255806" algn="l" defTabSz="1315561"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20330" indent="-255806" algn="l" defTabSz="1315561"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4705" indent="-255806" algn="l" defTabSz="1315561"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9143" indent="-255806" algn="l" defTabSz="1315561"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13607" indent="-255806" algn="l" defTabSz="1315561"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617806" indent="-328912" algn="l" defTabSz="1315561"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75599" indent="-328912" algn="l" defTabSz="1315561"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33384" indent="-328912" algn="l" defTabSz="1315561"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91167" indent="-328912" algn="l" defTabSz="1315561"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15561" rtl="0" eaLnBrk="1" latinLnBrk="0" hangingPunct="1">
        <a:defRPr sz="2700" kern="1200">
          <a:solidFill>
            <a:schemeClr val="tx1"/>
          </a:solidFill>
          <a:latin typeface="+mn-lt"/>
          <a:ea typeface="+mn-ea"/>
          <a:cs typeface="+mn-cs"/>
        </a:defRPr>
      </a:lvl1pPr>
      <a:lvl2pPr marL="657785" algn="l" defTabSz="1315561" rtl="0" eaLnBrk="1" latinLnBrk="0" hangingPunct="1">
        <a:defRPr sz="2700" kern="1200">
          <a:solidFill>
            <a:schemeClr val="tx1"/>
          </a:solidFill>
          <a:latin typeface="+mn-lt"/>
          <a:ea typeface="+mn-ea"/>
          <a:cs typeface="+mn-cs"/>
        </a:defRPr>
      </a:lvl2pPr>
      <a:lvl3pPr marL="1315561" algn="l" defTabSz="1315561" rtl="0" eaLnBrk="1" latinLnBrk="0" hangingPunct="1">
        <a:defRPr sz="2700" kern="1200">
          <a:solidFill>
            <a:schemeClr val="tx1"/>
          </a:solidFill>
          <a:latin typeface="+mn-lt"/>
          <a:ea typeface="+mn-ea"/>
          <a:cs typeface="+mn-cs"/>
        </a:defRPr>
      </a:lvl3pPr>
      <a:lvl4pPr marL="1973347" algn="l" defTabSz="1315561" rtl="0" eaLnBrk="1" latinLnBrk="0" hangingPunct="1">
        <a:defRPr sz="2700" kern="1200">
          <a:solidFill>
            <a:schemeClr val="tx1"/>
          </a:solidFill>
          <a:latin typeface="+mn-lt"/>
          <a:ea typeface="+mn-ea"/>
          <a:cs typeface="+mn-cs"/>
        </a:defRPr>
      </a:lvl4pPr>
      <a:lvl5pPr marL="2631135" algn="l" defTabSz="1315561" rtl="0" eaLnBrk="1" latinLnBrk="0" hangingPunct="1">
        <a:defRPr sz="2700" kern="1200">
          <a:solidFill>
            <a:schemeClr val="tx1"/>
          </a:solidFill>
          <a:latin typeface="+mn-lt"/>
          <a:ea typeface="+mn-ea"/>
          <a:cs typeface="+mn-cs"/>
        </a:defRPr>
      </a:lvl5pPr>
      <a:lvl6pPr marL="3288933" algn="l" defTabSz="1315561" rtl="0" eaLnBrk="1" latinLnBrk="0" hangingPunct="1">
        <a:defRPr sz="2700" kern="1200">
          <a:solidFill>
            <a:schemeClr val="tx1"/>
          </a:solidFill>
          <a:latin typeface="+mn-lt"/>
          <a:ea typeface="+mn-ea"/>
          <a:cs typeface="+mn-cs"/>
        </a:defRPr>
      </a:lvl6pPr>
      <a:lvl7pPr marL="3946712" algn="l" defTabSz="1315561" rtl="0" eaLnBrk="1" latinLnBrk="0" hangingPunct="1">
        <a:defRPr sz="2700" kern="1200">
          <a:solidFill>
            <a:schemeClr val="tx1"/>
          </a:solidFill>
          <a:latin typeface="+mn-lt"/>
          <a:ea typeface="+mn-ea"/>
          <a:cs typeface="+mn-cs"/>
        </a:defRPr>
      </a:lvl7pPr>
      <a:lvl8pPr marL="4604480" algn="l" defTabSz="1315561" rtl="0" eaLnBrk="1" latinLnBrk="0" hangingPunct="1">
        <a:defRPr sz="2700" kern="1200">
          <a:solidFill>
            <a:schemeClr val="tx1"/>
          </a:solidFill>
          <a:latin typeface="+mn-lt"/>
          <a:ea typeface="+mn-ea"/>
          <a:cs typeface="+mn-cs"/>
        </a:defRPr>
      </a:lvl8pPr>
      <a:lvl9pPr marL="5262269" algn="l" defTabSz="1315561" rtl="0" eaLnBrk="1" latinLnBrk="0" hangingPunct="1">
        <a:defRPr sz="27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782" tIns="65253" rIns="130782" bIns="6525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782" tIns="65253" rIns="130782" bIns="6525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13"/>
            <a:ext cx="4632960" cy="486833"/>
          </a:xfrm>
          <a:prstGeom prst="rect">
            <a:avLst/>
          </a:prstGeom>
        </p:spPr>
        <p:txBody>
          <a:bodyPr vert="horz" lIns="130782" tIns="65253" rIns="130782" bIns="65253" rtlCol="0" anchor="ctr"/>
          <a:lstStyle>
            <a:lvl1pPr algn="ctr">
              <a:defRPr sz="1600" b="1" cap="all" baseline="0">
                <a:solidFill>
                  <a:srgbClr val="FCD41B"/>
                </a:solidFill>
                <a:latin typeface="Arial Narrow" pitchFamily="34" charset="0"/>
              </a:defRPr>
            </a:lvl1pPr>
          </a:lstStyle>
          <a:p>
            <a:pPr defTabSz="1307618"/>
            <a:r>
              <a:rPr lang="en-US" smtClean="0"/>
              <a:t>www.hsr.ca.gov</a:t>
            </a:r>
            <a:endParaRPr lang="en-US" dirty="0"/>
          </a:p>
        </p:txBody>
      </p:sp>
      <p:sp>
        <p:nvSpPr>
          <p:cNvPr id="10" name="Slide Number Placeholder 5"/>
          <p:cNvSpPr>
            <a:spLocks noGrp="1"/>
          </p:cNvSpPr>
          <p:nvPr>
            <p:ph type="sldNum" sz="quarter" idx="4"/>
          </p:nvPr>
        </p:nvSpPr>
        <p:spPr>
          <a:xfrm>
            <a:off x="10728960" y="8636413"/>
            <a:ext cx="3413760" cy="486833"/>
          </a:xfrm>
          <a:prstGeom prst="rect">
            <a:avLst/>
          </a:prstGeom>
        </p:spPr>
        <p:txBody>
          <a:bodyPr vert="horz" lIns="130782" tIns="65253" rIns="130782" bIns="65253" rtlCol="0" anchor="ctr"/>
          <a:lstStyle>
            <a:lvl1pPr algn="r">
              <a:defRPr sz="1600">
                <a:solidFill>
                  <a:srgbClr val="FCD41B"/>
                </a:solidFill>
                <a:latin typeface="Arial Narrow" pitchFamily="34" charset="0"/>
                <a:cs typeface="Arial" pitchFamily="34" charset="0"/>
              </a:defRPr>
            </a:lvl1pPr>
          </a:lstStyle>
          <a:p>
            <a:pPr defTabSz="1307618"/>
            <a:fld id="{DA718DC6-E115-4A11-B58E-092B97043332}" type="slidenum">
              <a:rPr lang="en-US" smtClean="0"/>
              <a:pPr defTabSz="1307618"/>
              <a:t>‹#›</a:t>
            </a:fld>
            <a:endParaRPr lang="en-US" dirty="0"/>
          </a:p>
        </p:txBody>
      </p:sp>
    </p:spTree>
    <p:extLst>
      <p:ext uri="{BB962C8B-B14F-4D97-AF65-F5344CB8AC3E}">
        <p14:creationId xmlns:p14="http://schemas.microsoft.com/office/powerpoint/2010/main" val="420715619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Lst>
  <p:timing>
    <p:tnLst>
      <p:par>
        <p:cTn id="1" dur="indefinite" restart="never" nodeType="tmRoot"/>
      </p:par>
    </p:tnLst>
  </p:timing>
  <p:txStyles>
    <p:titleStyle>
      <a:lvl1pPr algn="l" defTabSz="1307618"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4260" indent="-254260" algn="l" defTabSz="1307618"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7785" indent="-254260" algn="l" defTabSz="1307618"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1158" indent="-254260" algn="l" defTabSz="1307618"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4624" indent="-254260" algn="l" defTabSz="1307618"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8073" indent="-254260" algn="l" defTabSz="1307618"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595911" indent="-326936" algn="l" defTabSz="1307618"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49723" indent="-326936" algn="l" defTabSz="1307618"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03519" indent="-326936" algn="l" defTabSz="1307618"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57325" indent="-326936" algn="l" defTabSz="1307618"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07618" rtl="0" eaLnBrk="1" latinLnBrk="0" hangingPunct="1">
        <a:defRPr sz="2700" kern="1200">
          <a:solidFill>
            <a:schemeClr val="tx1"/>
          </a:solidFill>
          <a:latin typeface="+mn-lt"/>
          <a:ea typeface="+mn-ea"/>
          <a:cs typeface="+mn-cs"/>
        </a:defRPr>
      </a:lvl1pPr>
      <a:lvl2pPr marL="653811" algn="l" defTabSz="1307618" rtl="0" eaLnBrk="1" latinLnBrk="0" hangingPunct="1">
        <a:defRPr sz="2700" kern="1200">
          <a:solidFill>
            <a:schemeClr val="tx1"/>
          </a:solidFill>
          <a:latin typeface="+mn-lt"/>
          <a:ea typeface="+mn-ea"/>
          <a:cs typeface="+mn-cs"/>
        </a:defRPr>
      </a:lvl2pPr>
      <a:lvl3pPr marL="1307618" algn="l" defTabSz="1307618" rtl="0" eaLnBrk="1" latinLnBrk="0" hangingPunct="1">
        <a:defRPr sz="2700" kern="1200">
          <a:solidFill>
            <a:schemeClr val="tx1"/>
          </a:solidFill>
          <a:latin typeface="+mn-lt"/>
          <a:ea typeface="+mn-ea"/>
          <a:cs typeface="+mn-cs"/>
        </a:defRPr>
      </a:lvl3pPr>
      <a:lvl4pPr marL="1961400" algn="l" defTabSz="1307618" rtl="0" eaLnBrk="1" latinLnBrk="0" hangingPunct="1">
        <a:defRPr sz="2700" kern="1200">
          <a:solidFill>
            <a:schemeClr val="tx1"/>
          </a:solidFill>
          <a:latin typeface="+mn-lt"/>
          <a:ea typeface="+mn-ea"/>
          <a:cs typeface="+mn-cs"/>
        </a:defRPr>
      </a:lvl4pPr>
      <a:lvl5pPr marL="2615217" algn="l" defTabSz="1307618" rtl="0" eaLnBrk="1" latinLnBrk="0" hangingPunct="1">
        <a:defRPr sz="2700" kern="1200">
          <a:solidFill>
            <a:schemeClr val="tx1"/>
          </a:solidFill>
          <a:latin typeface="+mn-lt"/>
          <a:ea typeface="+mn-ea"/>
          <a:cs typeface="+mn-cs"/>
        </a:defRPr>
      </a:lvl5pPr>
      <a:lvl6pPr marL="3269018" algn="l" defTabSz="1307618" rtl="0" eaLnBrk="1" latinLnBrk="0" hangingPunct="1">
        <a:defRPr sz="2700" kern="1200">
          <a:solidFill>
            <a:schemeClr val="tx1"/>
          </a:solidFill>
          <a:latin typeface="+mn-lt"/>
          <a:ea typeface="+mn-ea"/>
          <a:cs typeface="+mn-cs"/>
        </a:defRPr>
      </a:lvl6pPr>
      <a:lvl7pPr marL="3922824" algn="l" defTabSz="1307618" rtl="0" eaLnBrk="1" latinLnBrk="0" hangingPunct="1">
        <a:defRPr sz="2700" kern="1200">
          <a:solidFill>
            <a:schemeClr val="tx1"/>
          </a:solidFill>
          <a:latin typeface="+mn-lt"/>
          <a:ea typeface="+mn-ea"/>
          <a:cs typeface="+mn-cs"/>
        </a:defRPr>
      </a:lvl7pPr>
      <a:lvl8pPr marL="4576605" algn="l" defTabSz="1307618" rtl="0" eaLnBrk="1" latinLnBrk="0" hangingPunct="1">
        <a:defRPr sz="2700" kern="1200">
          <a:solidFill>
            <a:schemeClr val="tx1"/>
          </a:solidFill>
          <a:latin typeface="+mn-lt"/>
          <a:ea typeface="+mn-ea"/>
          <a:cs typeface="+mn-cs"/>
        </a:defRPr>
      </a:lvl8pPr>
      <a:lvl9pPr marL="5230420" algn="l" defTabSz="1307618" rtl="0" eaLnBrk="1" latinLnBrk="0" hangingPunct="1">
        <a:defRPr sz="27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798" tIns="65265" rIns="130798" bIns="6526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798" tIns="65265" rIns="130798" bIns="6526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12"/>
            <a:ext cx="4632960" cy="486833"/>
          </a:xfrm>
          <a:prstGeom prst="rect">
            <a:avLst/>
          </a:prstGeom>
        </p:spPr>
        <p:txBody>
          <a:bodyPr vert="horz" lIns="130798" tIns="65265" rIns="130798" bIns="65265" rtlCol="0" anchor="ctr"/>
          <a:lstStyle>
            <a:lvl1pPr algn="ctr">
              <a:defRPr sz="1600" b="1" cap="all" baseline="0">
                <a:solidFill>
                  <a:srgbClr val="FCD41B"/>
                </a:solidFill>
                <a:latin typeface="Arial Narrow" pitchFamily="34" charset="0"/>
              </a:defRPr>
            </a:lvl1pPr>
          </a:lstStyle>
          <a:p>
            <a:pPr defTabSz="1307780"/>
            <a:r>
              <a:rPr lang="en-US" smtClean="0"/>
              <a:t>www.hsr.ca.gov</a:t>
            </a:r>
            <a:endParaRPr lang="en-US" dirty="0"/>
          </a:p>
        </p:txBody>
      </p:sp>
      <p:sp>
        <p:nvSpPr>
          <p:cNvPr id="10" name="Slide Number Placeholder 5"/>
          <p:cNvSpPr>
            <a:spLocks noGrp="1"/>
          </p:cNvSpPr>
          <p:nvPr>
            <p:ph type="sldNum" sz="quarter" idx="4"/>
          </p:nvPr>
        </p:nvSpPr>
        <p:spPr>
          <a:xfrm>
            <a:off x="10728960" y="8636412"/>
            <a:ext cx="3413760" cy="486833"/>
          </a:xfrm>
          <a:prstGeom prst="rect">
            <a:avLst/>
          </a:prstGeom>
        </p:spPr>
        <p:txBody>
          <a:bodyPr vert="horz" lIns="130798" tIns="65265" rIns="130798" bIns="65265" rtlCol="0" anchor="ctr"/>
          <a:lstStyle>
            <a:lvl1pPr algn="r">
              <a:defRPr sz="1600">
                <a:solidFill>
                  <a:srgbClr val="FCD41B"/>
                </a:solidFill>
                <a:latin typeface="Arial Narrow" pitchFamily="34" charset="0"/>
                <a:cs typeface="Arial" pitchFamily="34" charset="0"/>
              </a:defRPr>
            </a:lvl1pPr>
          </a:lstStyle>
          <a:p>
            <a:pPr defTabSz="1307780"/>
            <a:fld id="{DA718DC6-E115-4A11-B58E-092B97043332}" type="slidenum">
              <a:rPr lang="en-US" smtClean="0"/>
              <a:pPr defTabSz="1307780"/>
              <a:t>‹#›</a:t>
            </a:fld>
            <a:endParaRPr lang="en-US" dirty="0"/>
          </a:p>
        </p:txBody>
      </p:sp>
    </p:spTree>
    <p:extLst>
      <p:ext uri="{BB962C8B-B14F-4D97-AF65-F5344CB8AC3E}">
        <p14:creationId xmlns:p14="http://schemas.microsoft.com/office/powerpoint/2010/main" val="1091367233"/>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iming>
    <p:tnLst>
      <p:par>
        <p:cTn id="1" dur="indefinite" restart="never" nodeType="tmRoot"/>
      </p:par>
    </p:tnLst>
  </p:timing>
  <p:txStyles>
    <p:titleStyle>
      <a:lvl1pPr algn="l" defTabSz="1307780"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4301" indent="-254301" algn="l" defTabSz="1307780"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7837" indent="-254301" algn="l" defTabSz="1307780"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1230" indent="-254301" algn="l" defTabSz="1307780"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4712" indent="-254301" algn="l" defTabSz="1307780"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8186" indent="-254301" algn="l" defTabSz="1307780"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596357" indent="-326976" algn="l" defTabSz="130778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50249" indent="-326976" algn="l" defTabSz="130778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04126" indent="-326976" algn="l" defTabSz="130778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58014" indent="-326976" algn="l" defTabSz="130778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07780" rtl="0" eaLnBrk="1" latinLnBrk="0" hangingPunct="1">
        <a:defRPr sz="2700" kern="1200">
          <a:solidFill>
            <a:schemeClr val="tx1"/>
          </a:solidFill>
          <a:latin typeface="+mn-lt"/>
          <a:ea typeface="+mn-ea"/>
          <a:cs typeface="+mn-cs"/>
        </a:defRPr>
      </a:lvl1pPr>
      <a:lvl2pPr marL="653883" algn="l" defTabSz="1307780" rtl="0" eaLnBrk="1" latinLnBrk="0" hangingPunct="1">
        <a:defRPr sz="2700" kern="1200">
          <a:solidFill>
            <a:schemeClr val="tx1"/>
          </a:solidFill>
          <a:latin typeface="+mn-lt"/>
          <a:ea typeface="+mn-ea"/>
          <a:cs typeface="+mn-cs"/>
        </a:defRPr>
      </a:lvl2pPr>
      <a:lvl3pPr marL="1307780" algn="l" defTabSz="1307780" rtl="0" eaLnBrk="1" latinLnBrk="0" hangingPunct="1">
        <a:defRPr sz="2700" kern="1200">
          <a:solidFill>
            <a:schemeClr val="tx1"/>
          </a:solidFill>
          <a:latin typeface="+mn-lt"/>
          <a:ea typeface="+mn-ea"/>
          <a:cs typeface="+mn-cs"/>
        </a:defRPr>
      </a:lvl3pPr>
      <a:lvl4pPr marL="1961651" algn="l" defTabSz="1307780" rtl="0" eaLnBrk="1" latinLnBrk="0" hangingPunct="1">
        <a:defRPr sz="2700" kern="1200">
          <a:solidFill>
            <a:schemeClr val="tx1"/>
          </a:solidFill>
          <a:latin typeface="+mn-lt"/>
          <a:ea typeface="+mn-ea"/>
          <a:cs typeface="+mn-cs"/>
        </a:defRPr>
      </a:lvl4pPr>
      <a:lvl5pPr marL="2615538" algn="l" defTabSz="1307780" rtl="0" eaLnBrk="1" latinLnBrk="0" hangingPunct="1">
        <a:defRPr sz="2700" kern="1200">
          <a:solidFill>
            <a:schemeClr val="tx1"/>
          </a:solidFill>
          <a:latin typeface="+mn-lt"/>
          <a:ea typeface="+mn-ea"/>
          <a:cs typeface="+mn-cs"/>
        </a:defRPr>
      </a:lvl5pPr>
      <a:lvl6pPr marL="3269423" algn="l" defTabSz="1307780" rtl="0" eaLnBrk="1" latinLnBrk="0" hangingPunct="1">
        <a:defRPr sz="2700" kern="1200">
          <a:solidFill>
            <a:schemeClr val="tx1"/>
          </a:solidFill>
          <a:latin typeface="+mn-lt"/>
          <a:ea typeface="+mn-ea"/>
          <a:cs typeface="+mn-cs"/>
        </a:defRPr>
      </a:lvl6pPr>
      <a:lvl7pPr marL="3923307" algn="l" defTabSz="1307780" rtl="0" eaLnBrk="1" latinLnBrk="0" hangingPunct="1">
        <a:defRPr sz="2700" kern="1200">
          <a:solidFill>
            <a:schemeClr val="tx1"/>
          </a:solidFill>
          <a:latin typeface="+mn-lt"/>
          <a:ea typeface="+mn-ea"/>
          <a:cs typeface="+mn-cs"/>
        </a:defRPr>
      </a:lvl7pPr>
      <a:lvl8pPr marL="4577173" algn="l" defTabSz="1307780" rtl="0" eaLnBrk="1" latinLnBrk="0" hangingPunct="1">
        <a:defRPr sz="2700" kern="1200">
          <a:solidFill>
            <a:schemeClr val="tx1"/>
          </a:solidFill>
          <a:latin typeface="+mn-lt"/>
          <a:ea typeface="+mn-ea"/>
          <a:cs typeface="+mn-cs"/>
        </a:defRPr>
      </a:lvl8pPr>
      <a:lvl9pPr marL="5231069" algn="l" defTabSz="1307780" rtl="0" eaLnBrk="1" latinLnBrk="0" hangingPunct="1">
        <a:defRPr sz="27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88178" tIns="44076" rIns="88178" bIns="4407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88178" tIns="44076" rIns="88178" bIns="4407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381"/>
            <a:ext cx="4632960" cy="486833"/>
          </a:xfrm>
          <a:prstGeom prst="rect">
            <a:avLst/>
          </a:prstGeom>
        </p:spPr>
        <p:txBody>
          <a:bodyPr vert="horz" lIns="88178" tIns="44076" rIns="88178" bIns="44076" rtlCol="0" anchor="ctr"/>
          <a:lstStyle>
            <a:lvl1pPr algn="ctr">
              <a:defRPr sz="1600" b="1" cap="all" baseline="0">
                <a:solidFill>
                  <a:srgbClr val="FCD41B"/>
                </a:solidFill>
                <a:latin typeface="Arial Narrow" pitchFamily="34" charset="0"/>
              </a:defRPr>
            </a:lvl1pPr>
          </a:lstStyle>
          <a:p>
            <a:pPr defTabSz="1176969"/>
            <a:r>
              <a:rPr lang="en-US" smtClean="0"/>
              <a:t>www.hsr.ca.gov</a:t>
            </a:r>
            <a:endParaRPr lang="en-US" dirty="0"/>
          </a:p>
        </p:txBody>
      </p:sp>
      <p:sp>
        <p:nvSpPr>
          <p:cNvPr id="10" name="Slide Number Placeholder 5"/>
          <p:cNvSpPr>
            <a:spLocks noGrp="1"/>
          </p:cNvSpPr>
          <p:nvPr>
            <p:ph type="sldNum" sz="quarter" idx="4"/>
          </p:nvPr>
        </p:nvSpPr>
        <p:spPr>
          <a:xfrm>
            <a:off x="10728960" y="8636381"/>
            <a:ext cx="3413760" cy="486833"/>
          </a:xfrm>
          <a:prstGeom prst="rect">
            <a:avLst/>
          </a:prstGeom>
        </p:spPr>
        <p:txBody>
          <a:bodyPr vert="horz" lIns="88178" tIns="44076" rIns="88178" bIns="44076" rtlCol="0" anchor="ctr"/>
          <a:lstStyle>
            <a:lvl1pPr algn="r">
              <a:defRPr sz="1600">
                <a:solidFill>
                  <a:srgbClr val="FCD41B"/>
                </a:solidFill>
                <a:latin typeface="Arial Narrow" pitchFamily="34" charset="0"/>
                <a:cs typeface="Arial" pitchFamily="34" charset="0"/>
              </a:defRPr>
            </a:lvl1pPr>
          </a:lstStyle>
          <a:p>
            <a:pPr defTabSz="1176969"/>
            <a:fld id="{DA718DC6-E115-4A11-B58E-092B97043332}" type="slidenum">
              <a:rPr lang="en-US" smtClean="0"/>
              <a:pPr defTabSz="1176969"/>
              <a:t>‹#›</a:t>
            </a:fld>
            <a:endParaRPr lang="en-US" dirty="0"/>
          </a:p>
        </p:txBody>
      </p:sp>
    </p:spTree>
    <p:extLst>
      <p:ext uri="{BB962C8B-B14F-4D97-AF65-F5344CB8AC3E}">
        <p14:creationId xmlns:p14="http://schemas.microsoft.com/office/powerpoint/2010/main" val="4247770115"/>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Lst>
  <p:timing>
    <p:tnLst>
      <p:par>
        <p:cTn id="1" dur="indefinite" restart="never" nodeType="tmRoot"/>
      </p:par>
    </p:tnLst>
  </p:timing>
  <p:txStyles>
    <p:titleStyle>
      <a:lvl1pPr algn="l" defTabSz="1176969" rtl="0" eaLnBrk="1" latinLnBrk="0" hangingPunct="1">
        <a:spcBef>
          <a:spcPct val="0"/>
        </a:spcBef>
        <a:buNone/>
        <a:defRPr sz="3900" b="1" kern="1200" cap="all" baseline="0">
          <a:solidFill>
            <a:srgbClr val="FCD41B"/>
          </a:solidFill>
          <a:effectLst/>
          <a:latin typeface="Arial Narrow" pitchFamily="34" charset="0"/>
          <a:ea typeface="+mj-ea"/>
          <a:cs typeface="+mj-cs"/>
        </a:defRPr>
      </a:lvl1pPr>
    </p:titleStyle>
    <p:bodyStyle>
      <a:lvl1pPr marL="228882" indent="-228882" algn="l" defTabSz="1176969" rtl="0" eaLnBrk="1" latinLnBrk="0" hangingPunct="1">
        <a:spcBef>
          <a:spcPct val="20000"/>
        </a:spcBef>
        <a:buClr>
          <a:srgbClr val="0AAEFA"/>
        </a:buClr>
        <a:buFont typeface="Arial" pitchFamily="34" charset="0"/>
        <a:buChar char="•"/>
        <a:defRPr sz="3300" b="1" i="0" kern="1200">
          <a:solidFill>
            <a:schemeClr val="bg1"/>
          </a:solidFill>
          <a:latin typeface="Arial Narrow" pitchFamily="34" charset="0"/>
          <a:ea typeface="+mn-ea"/>
          <a:cs typeface="Arial" pitchFamily="34" charset="0"/>
        </a:defRPr>
      </a:lvl1pPr>
      <a:lvl2pPr marL="375988" indent="-228882" algn="l" defTabSz="1176969" rtl="0" eaLnBrk="1" latinLnBrk="0" hangingPunct="1">
        <a:spcBef>
          <a:spcPct val="20000"/>
        </a:spcBef>
        <a:buClr>
          <a:srgbClr val="FCD41B"/>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2pPr>
      <a:lvl3pPr marL="523087" indent="-228882" algn="l" defTabSz="1176969" rtl="0" eaLnBrk="1" latinLnBrk="0" hangingPunct="1">
        <a:spcBef>
          <a:spcPct val="20000"/>
        </a:spcBef>
        <a:buClr>
          <a:schemeClr val="bg1"/>
        </a:buClr>
        <a:buSzPct val="100000"/>
        <a:buFont typeface="Arial" panose="020B0604020202020204" pitchFamily="34" charset="0"/>
        <a:buChar char="•"/>
        <a:defRPr sz="3000" b="0" i="0" kern="1200">
          <a:solidFill>
            <a:schemeClr val="bg1"/>
          </a:solidFill>
          <a:latin typeface="Arial Narrow" pitchFamily="34" charset="0"/>
          <a:ea typeface="+mn-ea"/>
          <a:cs typeface="Arial" pitchFamily="34" charset="0"/>
        </a:defRPr>
      </a:lvl3pPr>
      <a:lvl4pPr marL="670222" indent="-228882" algn="l" defTabSz="1176969" rtl="0" eaLnBrk="1" latinLnBrk="0" hangingPunct="1">
        <a:spcBef>
          <a:spcPct val="20000"/>
        </a:spcBef>
        <a:buClr>
          <a:srgbClr val="0AAEFA"/>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4pPr>
      <a:lvl5pPr marL="817352" indent="-228882" algn="l" defTabSz="1176969" rtl="0" eaLnBrk="1" latinLnBrk="0" hangingPunct="1">
        <a:spcBef>
          <a:spcPct val="20000"/>
        </a:spcBef>
        <a:buClr>
          <a:srgbClr val="FCD41B"/>
        </a:buClr>
        <a:buFont typeface="Arial" pitchFamily="34" charset="0"/>
        <a:buChar char="•"/>
        <a:defRPr sz="3000" b="0" i="0" kern="1200">
          <a:solidFill>
            <a:schemeClr val="bg1"/>
          </a:solidFill>
          <a:latin typeface="Arial Narrow" pitchFamily="34" charset="0"/>
          <a:ea typeface="+mn-ea"/>
          <a:cs typeface="Arial" pitchFamily="34" charset="0"/>
        </a:defRPr>
      </a:lvl5pPr>
      <a:lvl6pPr marL="3236664" indent="-294240" algn="l" defTabSz="117696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825146" indent="-294240" algn="l" defTabSz="117696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413624" indent="-294240" algn="l" defTabSz="117696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002105" indent="-294240" algn="l" defTabSz="117696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176969" rtl="0" eaLnBrk="1" latinLnBrk="0" hangingPunct="1">
        <a:defRPr sz="2400" kern="1200">
          <a:solidFill>
            <a:schemeClr val="tx1"/>
          </a:solidFill>
          <a:latin typeface="+mn-lt"/>
          <a:ea typeface="+mn-ea"/>
          <a:cs typeface="+mn-cs"/>
        </a:defRPr>
      </a:lvl1pPr>
      <a:lvl2pPr marL="588489" algn="l" defTabSz="1176969" rtl="0" eaLnBrk="1" latinLnBrk="0" hangingPunct="1">
        <a:defRPr sz="2400" kern="1200">
          <a:solidFill>
            <a:schemeClr val="tx1"/>
          </a:solidFill>
          <a:latin typeface="+mn-lt"/>
          <a:ea typeface="+mn-ea"/>
          <a:cs typeface="+mn-cs"/>
        </a:defRPr>
      </a:lvl2pPr>
      <a:lvl3pPr marL="1176969" algn="l" defTabSz="1176969" rtl="0" eaLnBrk="1" latinLnBrk="0" hangingPunct="1">
        <a:defRPr sz="2400" kern="1200">
          <a:solidFill>
            <a:schemeClr val="tx1"/>
          </a:solidFill>
          <a:latin typeface="+mn-lt"/>
          <a:ea typeface="+mn-ea"/>
          <a:cs typeface="+mn-cs"/>
        </a:defRPr>
      </a:lvl3pPr>
      <a:lvl4pPr marL="1765447" algn="l" defTabSz="1176969" rtl="0" eaLnBrk="1" latinLnBrk="0" hangingPunct="1">
        <a:defRPr sz="2400" kern="1200">
          <a:solidFill>
            <a:schemeClr val="tx1"/>
          </a:solidFill>
          <a:latin typeface="+mn-lt"/>
          <a:ea typeface="+mn-ea"/>
          <a:cs typeface="+mn-cs"/>
        </a:defRPr>
      </a:lvl4pPr>
      <a:lvl5pPr marL="2353936" algn="l" defTabSz="1176969" rtl="0" eaLnBrk="1" latinLnBrk="0" hangingPunct="1">
        <a:defRPr sz="2400" kern="1200">
          <a:solidFill>
            <a:schemeClr val="tx1"/>
          </a:solidFill>
          <a:latin typeface="+mn-lt"/>
          <a:ea typeface="+mn-ea"/>
          <a:cs typeface="+mn-cs"/>
        </a:defRPr>
      </a:lvl5pPr>
      <a:lvl6pPr marL="2942423" algn="l" defTabSz="1176969" rtl="0" eaLnBrk="1" latinLnBrk="0" hangingPunct="1">
        <a:defRPr sz="2400" kern="1200">
          <a:solidFill>
            <a:schemeClr val="tx1"/>
          </a:solidFill>
          <a:latin typeface="+mn-lt"/>
          <a:ea typeface="+mn-ea"/>
          <a:cs typeface="+mn-cs"/>
        </a:defRPr>
      </a:lvl6pPr>
      <a:lvl7pPr marL="3530903" algn="l" defTabSz="1176969" rtl="0" eaLnBrk="1" latinLnBrk="0" hangingPunct="1">
        <a:defRPr sz="2400" kern="1200">
          <a:solidFill>
            <a:schemeClr val="tx1"/>
          </a:solidFill>
          <a:latin typeface="+mn-lt"/>
          <a:ea typeface="+mn-ea"/>
          <a:cs typeface="+mn-cs"/>
        </a:defRPr>
      </a:lvl7pPr>
      <a:lvl8pPr marL="4119396" algn="l" defTabSz="1176969" rtl="0" eaLnBrk="1" latinLnBrk="0" hangingPunct="1">
        <a:defRPr sz="2400" kern="1200">
          <a:solidFill>
            <a:schemeClr val="tx1"/>
          </a:solidFill>
          <a:latin typeface="+mn-lt"/>
          <a:ea typeface="+mn-ea"/>
          <a:cs typeface="+mn-cs"/>
        </a:defRPr>
      </a:lvl8pPr>
      <a:lvl9pPr marL="4707880" algn="l" defTabSz="1176969" rtl="0" eaLnBrk="1" latinLnBrk="0" hangingPunct="1">
        <a:defRPr sz="2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88467" tIns="44226" rIns="88467" bIns="4422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88467" tIns="44226" rIns="88467" bIns="4422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346"/>
            <a:ext cx="4632960" cy="486833"/>
          </a:xfrm>
          <a:prstGeom prst="rect">
            <a:avLst/>
          </a:prstGeom>
        </p:spPr>
        <p:txBody>
          <a:bodyPr vert="horz" lIns="88467" tIns="44226" rIns="88467" bIns="44226" rtlCol="0" anchor="ctr"/>
          <a:lstStyle>
            <a:lvl1pPr algn="ctr">
              <a:defRPr sz="1600" b="1" cap="all" baseline="0">
                <a:solidFill>
                  <a:srgbClr val="FCD41B"/>
                </a:solidFill>
                <a:latin typeface="Arial Narrow" pitchFamily="34" charset="0"/>
              </a:defRPr>
            </a:lvl1pPr>
          </a:lstStyle>
          <a:p>
            <a:pPr defTabSz="1180769"/>
            <a:r>
              <a:rPr lang="en-US" smtClean="0"/>
              <a:t>www.hsr.ca.gov</a:t>
            </a:r>
            <a:endParaRPr lang="en-US" dirty="0"/>
          </a:p>
        </p:txBody>
      </p:sp>
      <p:sp>
        <p:nvSpPr>
          <p:cNvPr id="10" name="Slide Number Placeholder 5"/>
          <p:cNvSpPr>
            <a:spLocks noGrp="1"/>
          </p:cNvSpPr>
          <p:nvPr>
            <p:ph type="sldNum" sz="quarter" idx="4"/>
          </p:nvPr>
        </p:nvSpPr>
        <p:spPr>
          <a:xfrm>
            <a:off x="10728960" y="8636346"/>
            <a:ext cx="3413760" cy="486833"/>
          </a:xfrm>
          <a:prstGeom prst="rect">
            <a:avLst/>
          </a:prstGeom>
        </p:spPr>
        <p:txBody>
          <a:bodyPr vert="horz" lIns="88467" tIns="44226" rIns="88467" bIns="44226" rtlCol="0" anchor="ctr"/>
          <a:lstStyle>
            <a:lvl1pPr algn="r">
              <a:defRPr sz="1600">
                <a:solidFill>
                  <a:srgbClr val="FCD41B"/>
                </a:solidFill>
                <a:latin typeface="Arial Narrow" pitchFamily="34" charset="0"/>
                <a:cs typeface="Arial" pitchFamily="34" charset="0"/>
              </a:defRPr>
            </a:lvl1pPr>
          </a:lstStyle>
          <a:p>
            <a:pPr defTabSz="1180769"/>
            <a:fld id="{DA718DC6-E115-4A11-B58E-092B97043332}" type="slidenum">
              <a:rPr lang="en-US" smtClean="0"/>
              <a:pPr defTabSz="1180769"/>
              <a:t>‹#›</a:t>
            </a:fld>
            <a:endParaRPr lang="en-US" dirty="0"/>
          </a:p>
        </p:txBody>
      </p:sp>
    </p:spTree>
    <p:extLst>
      <p:ext uri="{BB962C8B-B14F-4D97-AF65-F5344CB8AC3E}">
        <p14:creationId xmlns:p14="http://schemas.microsoft.com/office/powerpoint/2010/main" val="3466322424"/>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Lst>
  <p:timing>
    <p:tnLst>
      <p:par>
        <p:cTn id="1" dur="indefinite" restart="never" nodeType="tmRoot"/>
      </p:par>
    </p:tnLst>
  </p:timing>
  <p:txStyles>
    <p:titleStyle>
      <a:lvl1pPr algn="l" defTabSz="1180769" rtl="0" eaLnBrk="1" latinLnBrk="0" hangingPunct="1">
        <a:spcBef>
          <a:spcPct val="0"/>
        </a:spcBef>
        <a:buNone/>
        <a:defRPr sz="3900" b="1" kern="1200" cap="all" baseline="0">
          <a:solidFill>
            <a:srgbClr val="FCD41B"/>
          </a:solidFill>
          <a:effectLst/>
          <a:latin typeface="Arial Narrow" pitchFamily="34" charset="0"/>
          <a:ea typeface="+mj-ea"/>
          <a:cs typeface="+mj-cs"/>
        </a:defRPr>
      </a:lvl1pPr>
    </p:titleStyle>
    <p:bodyStyle>
      <a:lvl1pPr marL="229616" indent="-229616" algn="l" defTabSz="1180769" rtl="0" eaLnBrk="1" latinLnBrk="0" hangingPunct="1">
        <a:spcBef>
          <a:spcPct val="20000"/>
        </a:spcBef>
        <a:buClr>
          <a:srgbClr val="0AAEFA"/>
        </a:buClr>
        <a:buFont typeface="Arial" pitchFamily="34" charset="0"/>
        <a:buChar char="•"/>
        <a:defRPr sz="3300" b="1" i="0" kern="1200">
          <a:solidFill>
            <a:schemeClr val="bg1"/>
          </a:solidFill>
          <a:latin typeface="Arial Narrow" pitchFamily="34" charset="0"/>
          <a:ea typeface="+mn-ea"/>
          <a:cs typeface="Arial" pitchFamily="34" charset="0"/>
        </a:defRPr>
      </a:lvl1pPr>
      <a:lvl2pPr marL="377190" indent="-229616" algn="l" defTabSz="1180769" rtl="0" eaLnBrk="1" latinLnBrk="0" hangingPunct="1">
        <a:spcBef>
          <a:spcPct val="20000"/>
        </a:spcBef>
        <a:buClr>
          <a:srgbClr val="FCD41B"/>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2pPr>
      <a:lvl3pPr marL="524772" indent="-229616" algn="l" defTabSz="1180769" rtl="0" eaLnBrk="1" latinLnBrk="0" hangingPunct="1">
        <a:spcBef>
          <a:spcPct val="20000"/>
        </a:spcBef>
        <a:buClr>
          <a:schemeClr val="bg1"/>
        </a:buClr>
        <a:buSzPct val="100000"/>
        <a:buFont typeface="Arial" panose="020B0604020202020204" pitchFamily="34" charset="0"/>
        <a:buChar char="•"/>
        <a:defRPr sz="3000" b="0" i="0" kern="1200">
          <a:solidFill>
            <a:schemeClr val="bg1"/>
          </a:solidFill>
          <a:latin typeface="Arial Narrow" pitchFamily="34" charset="0"/>
          <a:ea typeface="+mn-ea"/>
          <a:cs typeface="Arial" pitchFamily="34" charset="0"/>
        </a:defRPr>
      </a:lvl3pPr>
      <a:lvl4pPr marL="672385" indent="-229616" algn="l" defTabSz="1180769" rtl="0" eaLnBrk="1" latinLnBrk="0" hangingPunct="1">
        <a:spcBef>
          <a:spcPct val="20000"/>
        </a:spcBef>
        <a:buClr>
          <a:srgbClr val="0AAEFA"/>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4pPr>
      <a:lvl5pPr marL="819982" indent="-229616" algn="l" defTabSz="1180769" rtl="0" eaLnBrk="1" latinLnBrk="0" hangingPunct="1">
        <a:spcBef>
          <a:spcPct val="20000"/>
        </a:spcBef>
        <a:buClr>
          <a:srgbClr val="FCD41B"/>
        </a:buClr>
        <a:buFont typeface="Arial" pitchFamily="34" charset="0"/>
        <a:buChar char="•"/>
        <a:defRPr sz="3000" b="0" i="0" kern="1200">
          <a:solidFill>
            <a:schemeClr val="bg1"/>
          </a:solidFill>
          <a:latin typeface="Arial Narrow" pitchFamily="34" charset="0"/>
          <a:ea typeface="+mn-ea"/>
          <a:cs typeface="Arial" pitchFamily="34" charset="0"/>
        </a:defRPr>
      </a:lvl5pPr>
      <a:lvl6pPr marL="3247106" indent="-295194" algn="l" defTabSz="118076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837483" indent="-295194" algn="l" defTabSz="118076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427867" indent="-295194" algn="l" defTabSz="118076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018246" indent="-295194" algn="l" defTabSz="118076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180769" rtl="0" eaLnBrk="1" latinLnBrk="0" hangingPunct="1">
        <a:defRPr sz="2400" kern="1200">
          <a:solidFill>
            <a:schemeClr val="tx1"/>
          </a:solidFill>
          <a:latin typeface="+mn-lt"/>
          <a:ea typeface="+mn-ea"/>
          <a:cs typeface="+mn-cs"/>
        </a:defRPr>
      </a:lvl1pPr>
      <a:lvl2pPr marL="590382" algn="l" defTabSz="1180769" rtl="0" eaLnBrk="1" latinLnBrk="0" hangingPunct="1">
        <a:defRPr sz="2400" kern="1200">
          <a:solidFill>
            <a:schemeClr val="tx1"/>
          </a:solidFill>
          <a:latin typeface="+mn-lt"/>
          <a:ea typeface="+mn-ea"/>
          <a:cs typeface="+mn-cs"/>
        </a:defRPr>
      </a:lvl2pPr>
      <a:lvl3pPr marL="1180769" algn="l" defTabSz="1180769" rtl="0" eaLnBrk="1" latinLnBrk="0" hangingPunct="1">
        <a:defRPr sz="2400" kern="1200">
          <a:solidFill>
            <a:schemeClr val="tx1"/>
          </a:solidFill>
          <a:latin typeface="+mn-lt"/>
          <a:ea typeface="+mn-ea"/>
          <a:cs typeface="+mn-cs"/>
        </a:defRPr>
      </a:lvl3pPr>
      <a:lvl4pPr marL="1771148" algn="l" defTabSz="1180769" rtl="0" eaLnBrk="1" latinLnBrk="0" hangingPunct="1">
        <a:defRPr sz="2400" kern="1200">
          <a:solidFill>
            <a:schemeClr val="tx1"/>
          </a:solidFill>
          <a:latin typeface="+mn-lt"/>
          <a:ea typeface="+mn-ea"/>
          <a:cs typeface="+mn-cs"/>
        </a:defRPr>
      </a:lvl4pPr>
      <a:lvl5pPr marL="2361532" algn="l" defTabSz="1180769" rtl="0" eaLnBrk="1" latinLnBrk="0" hangingPunct="1">
        <a:defRPr sz="2400" kern="1200">
          <a:solidFill>
            <a:schemeClr val="tx1"/>
          </a:solidFill>
          <a:latin typeface="+mn-lt"/>
          <a:ea typeface="+mn-ea"/>
          <a:cs typeface="+mn-cs"/>
        </a:defRPr>
      </a:lvl5pPr>
      <a:lvl6pPr marL="2951917" algn="l" defTabSz="1180769" rtl="0" eaLnBrk="1" latinLnBrk="0" hangingPunct="1">
        <a:defRPr sz="2400" kern="1200">
          <a:solidFill>
            <a:schemeClr val="tx1"/>
          </a:solidFill>
          <a:latin typeface="+mn-lt"/>
          <a:ea typeface="+mn-ea"/>
          <a:cs typeface="+mn-cs"/>
        </a:defRPr>
      </a:lvl6pPr>
      <a:lvl7pPr marL="3542297" algn="l" defTabSz="1180769" rtl="0" eaLnBrk="1" latinLnBrk="0" hangingPunct="1">
        <a:defRPr sz="2400" kern="1200">
          <a:solidFill>
            <a:schemeClr val="tx1"/>
          </a:solidFill>
          <a:latin typeface="+mn-lt"/>
          <a:ea typeface="+mn-ea"/>
          <a:cs typeface="+mn-cs"/>
        </a:defRPr>
      </a:lvl7pPr>
      <a:lvl8pPr marL="4132686" algn="l" defTabSz="1180769" rtl="0" eaLnBrk="1" latinLnBrk="0" hangingPunct="1">
        <a:defRPr sz="2400" kern="1200">
          <a:solidFill>
            <a:schemeClr val="tx1"/>
          </a:solidFill>
          <a:latin typeface="+mn-lt"/>
          <a:ea typeface="+mn-ea"/>
          <a:cs typeface="+mn-cs"/>
        </a:defRPr>
      </a:lvl8pPr>
      <a:lvl9pPr marL="4723067" algn="l" defTabSz="1180769" rtl="0" eaLnBrk="1" latinLnBrk="0" hangingPunct="1">
        <a:defRPr sz="2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88768" tIns="44382" rIns="88768" bIns="4438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88768" tIns="44382" rIns="88768" bIns="4438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310"/>
            <a:ext cx="4632960" cy="486833"/>
          </a:xfrm>
          <a:prstGeom prst="rect">
            <a:avLst/>
          </a:prstGeom>
        </p:spPr>
        <p:txBody>
          <a:bodyPr vert="horz" lIns="88768" tIns="44382" rIns="88768" bIns="44382" rtlCol="0" anchor="ctr"/>
          <a:lstStyle>
            <a:lvl1pPr algn="ctr">
              <a:defRPr sz="1600" b="1" cap="all" baseline="0">
                <a:solidFill>
                  <a:srgbClr val="FCD41B"/>
                </a:solidFill>
                <a:latin typeface="Arial Narrow" pitchFamily="34" charset="0"/>
              </a:defRPr>
            </a:lvl1pPr>
          </a:lstStyle>
          <a:p>
            <a:pPr defTabSz="1184733"/>
            <a:r>
              <a:rPr lang="en-US" smtClean="0"/>
              <a:t>www.hsr.ca.gov</a:t>
            </a:r>
            <a:endParaRPr lang="en-US" dirty="0"/>
          </a:p>
        </p:txBody>
      </p:sp>
      <p:sp>
        <p:nvSpPr>
          <p:cNvPr id="10" name="Slide Number Placeholder 5"/>
          <p:cNvSpPr>
            <a:spLocks noGrp="1"/>
          </p:cNvSpPr>
          <p:nvPr>
            <p:ph type="sldNum" sz="quarter" idx="4"/>
          </p:nvPr>
        </p:nvSpPr>
        <p:spPr>
          <a:xfrm>
            <a:off x="10728960" y="8636310"/>
            <a:ext cx="3413760" cy="486833"/>
          </a:xfrm>
          <a:prstGeom prst="rect">
            <a:avLst/>
          </a:prstGeom>
        </p:spPr>
        <p:txBody>
          <a:bodyPr vert="horz" lIns="88768" tIns="44382" rIns="88768" bIns="44382" rtlCol="0" anchor="ctr"/>
          <a:lstStyle>
            <a:lvl1pPr algn="r">
              <a:defRPr sz="1600">
                <a:solidFill>
                  <a:srgbClr val="FCD41B"/>
                </a:solidFill>
                <a:latin typeface="Arial Narrow" pitchFamily="34" charset="0"/>
                <a:cs typeface="Arial" pitchFamily="34" charset="0"/>
              </a:defRPr>
            </a:lvl1pPr>
          </a:lstStyle>
          <a:p>
            <a:pPr defTabSz="1184733"/>
            <a:fld id="{DA718DC6-E115-4A11-B58E-092B97043332}" type="slidenum">
              <a:rPr lang="en-US" smtClean="0"/>
              <a:pPr defTabSz="1184733"/>
              <a:t>‹#›</a:t>
            </a:fld>
            <a:endParaRPr lang="en-US" dirty="0"/>
          </a:p>
        </p:txBody>
      </p:sp>
    </p:spTree>
    <p:extLst>
      <p:ext uri="{BB962C8B-B14F-4D97-AF65-F5344CB8AC3E}">
        <p14:creationId xmlns:p14="http://schemas.microsoft.com/office/powerpoint/2010/main" val="3850971306"/>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Lst>
  <p:timing>
    <p:tnLst>
      <p:par>
        <p:cTn id="1" dur="indefinite" restart="never" nodeType="tmRoot"/>
      </p:par>
    </p:tnLst>
  </p:timing>
  <p:txStyles>
    <p:titleStyle>
      <a:lvl1pPr algn="l" defTabSz="1184733" rtl="0" eaLnBrk="1" latinLnBrk="0" hangingPunct="1">
        <a:spcBef>
          <a:spcPct val="0"/>
        </a:spcBef>
        <a:buNone/>
        <a:defRPr sz="3900" b="1" kern="1200" cap="all" baseline="0">
          <a:solidFill>
            <a:srgbClr val="FCD41B"/>
          </a:solidFill>
          <a:effectLst/>
          <a:latin typeface="Arial Narrow" pitchFamily="34" charset="0"/>
          <a:ea typeface="+mj-ea"/>
          <a:cs typeface="+mj-cs"/>
        </a:defRPr>
      </a:lvl1pPr>
    </p:titleStyle>
    <p:bodyStyle>
      <a:lvl1pPr marL="230380" indent="-230380" algn="l" defTabSz="1184733" rtl="0" eaLnBrk="1" latinLnBrk="0" hangingPunct="1">
        <a:spcBef>
          <a:spcPct val="20000"/>
        </a:spcBef>
        <a:buClr>
          <a:srgbClr val="0AAEFA"/>
        </a:buClr>
        <a:buFont typeface="Arial" pitchFamily="34" charset="0"/>
        <a:buChar char="•"/>
        <a:defRPr sz="3300" b="1" i="0" kern="1200">
          <a:solidFill>
            <a:schemeClr val="bg1"/>
          </a:solidFill>
          <a:latin typeface="Arial Narrow" pitchFamily="34" charset="0"/>
          <a:ea typeface="+mn-ea"/>
          <a:cs typeface="Arial" pitchFamily="34" charset="0"/>
        </a:defRPr>
      </a:lvl1pPr>
      <a:lvl2pPr marL="378438" indent="-230380" algn="l" defTabSz="1184733" rtl="0" eaLnBrk="1" latinLnBrk="0" hangingPunct="1">
        <a:spcBef>
          <a:spcPct val="20000"/>
        </a:spcBef>
        <a:buClr>
          <a:srgbClr val="FCD41B"/>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2pPr>
      <a:lvl3pPr marL="526537" indent="-230380" algn="l" defTabSz="1184733" rtl="0" eaLnBrk="1" latinLnBrk="0" hangingPunct="1">
        <a:spcBef>
          <a:spcPct val="20000"/>
        </a:spcBef>
        <a:buClr>
          <a:schemeClr val="bg1"/>
        </a:buClr>
        <a:buSzPct val="100000"/>
        <a:buFont typeface="Arial" panose="020B0604020202020204" pitchFamily="34" charset="0"/>
        <a:buChar char="•"/>
        <a:defRPr sz="3000" b="0" i="0" kern="1200">
          <a:solidFill>
            <a:schemeClr val="bg1"/>
          </a:solidFill>
          <a:latin typeface="Arial Narrow" pitchFamily="34" charset="0"/>
          <a:ea typeface="+mn-ea"/>
          <a:cs typeface="Arial" pitchFamily="34" charset="0"/>
        </a:defRPr>
      </a:lvl3pPr>
      <a:lvl4pPr marL="674631" indent="-230380" algn="l" defTabSz="1184733" rtl="0" eaLnBrk="1" latinLnBrk="0" hangingPunct="1">
        <a:spcBef>
          <a:spcPct val="20000"/>
        </a:spcBef>
        <a:buClr>
          <a:srgbClr val="0AAEFA"/>
        </a:buClr>
        <a:buSzPct val="100000"/>
        <a:buFont typeface="Arial Narrow" panose="020B0606020202030204" pitchFamily="34" charset="0"/>
        <a:buChar char="»"/>
        <a:defRPr sz="3000" b="0" i="0" kern="1200">
          <a:solidFill>
            <a:schemeClr val="bg1"/>
          </a:solidFill>
          <a:latin typeface="Arial Narrow" pitchFamily="34" charset="0"/>
          <a:ea typeface="+mn-ea"/>
          <a:cs typeface="Arial" pitchFamily="34" charset="0"/>
        </a:defRPr>
      </a:lvl4pPr>
      <a:lvl5pPr marL="822711" indent="-230380" algn="l" defTabSz="1184733" rtl="0" eaLnBrk="1" latinLnBrk="0" hangingPunct="1">
        <a:spcBef>
          <a:spcPct val="20000"/>
        </a:spcBef>
        <a:buClr>
          <a:srgbClr val="FCD41B"/>
        </a:buClr>
        <a:buFont typeface="Arial" pitchFamily="34" charset="0"/>
        <a:buChar char="•"/>
        <a:defRPr sz="3000" b="0" i="0" kern="1200">
          <a:solidFill>
            <a:schemeClr val="bg1"/>
          </a:solidFill>
          <a:latin typeface="Arial Narrow" pitchFamily="34" charset="0"/>
          <a:ea typeface="+mn-ea"/>
          <a:cs typeface="Arial" pitchFamily="34" charset="0"/>
        </a:defRPr>
      </a:lvl5pPr>
      <a:lvl6pPr marL="3257990" indent="-296185" algn="l" defTabSz="118473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850348" indent="-296185" algn="l" defTabSz="118473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442705" indent="-296185" algn="l" defTabSz="118473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035067" indent="-296185" algn="l" defTabSz="118473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184733" rtl="0" eaLnBrk="1" latinLnBrk="0" hangingPunct="1">
        <a:defRPr sz="2400" kern="1200">
          <a:solidFill>
            <a:schemeClr val="tx1"/>
          </a:solidFill>
          <a:latin typeface="+mn-lt"/>
          <a:ea typeface="+mn-ea"/>
          <a:cs typeface="+mn-cs"/>
        </a:defRPr>
      </a:lvl1pPr>
      <a:lvl2pPr marL="592362" algn="l" defTabSz="1184733" rtl="0" eaLnBrk="1" latinLnBrk="0" hangingPunct="1">
        <a:defRPr sz="2400" kern="1200">
          <a:solidFill>
            <a:schemeClr val="tx1"/>
          </a:solidFill>
          <a:latin typeface="+mn-lt"/>
          <a:ea typeface="+mn-ea"/>
          <a:cs typeface="+mn-cs"/>
        </a:defRPr>
      </a:lvl2pPr>
      <a:lvl3pPr marL="1184733" algn="l" defTabSz="1184733" rtl="0" eaLnBrk="1" latinLnBrk="0" hangingPunct="1">
        <a:defRPr sz="2400" kern="1200">
          <a:solidFill>
            <a:schemeClr val="tx1"/>
          </a:solidFill>
          <a:latin typeface="+mn-lt"/>
          <a:ea typeface="+mn-ea"/>
          <a:cs typeface="+mn-cs"/>
        </a:defRPr>
      </a:lvl3pPr>
      <a:lvl4pPr marL="1777084" algn="l" defTabSz="1184733" rtl="0" eaLnBrk="1" latinLnBrk="0" hangingPunct="1">
        <a:defRPr sz="2400" kern="1200">
          <a:solidFill>
            <a:schemeClr val="tx1"/>
          </a:solidFill>
          <a:latin typeface="+mn-lt"/>
          <a:ea typeface="+mn-ea"/>
          <a:cs typeface="+mn-cs"/>
        </a:defRPr>
      </a:lvl4pPr>
      <a:lvl5pPr marL="2369445" algn="l" defTabSz="1184733" rtl="0" eaLnBrk="1" latinLnBrk="0" hangingPunct="1">
        <a:defRPr sz="2400" kern="1200">
          <a:solidFill>
            <a:schemeClr val="tx1"/>
          </a:solidFill>
          <a:latin typeface="+mn-lt"/>
          <a:ea typeface="+mn-ea"/>
          <a:cs typeface="+mn-cs"/>
        </a:defRPr>
      </a:lvl5pPr>
      <a:lvl6pPr marL="2961823" algn="l" defTabSz="1184733" rtl="0" eaLnBrk="1" latinLnBrk="0" hangingPunct="1">
        <a:defRPr sz="2400" kern="1200">
          <a:solidFill>
            <a:schemeClr val="tx1"/>
          </a:solidFill>
          <a:latin typeface="+mn-lt"/>
          <a:ea typeface="+mn-ea"/>
          <a:cs typeface="+mn-cs"/>
        </a:defRPr>
      </a:lvl6pPr>
      <a:lvl7pPr marL="3554170" algn="l" defTabSz="1184733" rtl="0" eaLnBrk="1" latinLnBrk="0" hangingPunct="1">
        <a:defRPr sz="2400" kern="1200">
          <a:solidFill>
            <a:schemeClr val="tx1"/>
          </a:solidFill>
          <a:latin typeface="+mn-lt"/>
          <a:ea typeface="+mn-ea"/>
          <a:cs typeface="+mn-cs"/>
        </a:defRPr>
      </a:lvl7pPr>
      <a:lvl8pPr marL="4146538" algn="l" defTabSz="1184733" rtl="0" eaLnBrk="1" latinLnBrk="0" hangingPunct="1">
        <a:defRPr sz="2400" kern="1200">
          <a:solidFill>
            <a:schemeClr val="tx1"/>
          </a:solidFill>
          <a:latin typeface="+mn-lt"/>
          <a:ea typeface="+mn-ea"/>
          <a:cs typeface="+mn-cs"/>
        </a:defRPr>
      </a:lvl8pPr>
      <a:lvl9pPr marL="4738894" algn="l" defTabSz="1184733"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063" tIns="64875" rIns="130063" bIns="6487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063" tIns="64875" rIns="130063" bIns="6487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72"/>
            <a:ext cx="4632960" cy="486833"/>
          </a:xfrm>
          <a:prstGeom prst="rect">
            <a:avLst/>
          </a:prstGeom>
        </p:spPr>
        <p:txBody>
          <a:bodyPr vert="horz" lIns="130063" tIns="64875" rIns="130063" bIns="64875" rtlCol="0" anchor="ctr"/>
          <a:lstStyle>
            <a:lvl1pPr algn="ctr">
              <a:defRPr sz="1600" b="1" cap="all" baseline="0">
                <a:solidFill>
                  <a:srgbClr val="FCD41B"/>
                </a:solidFill>
                <a:latin typeface="Arial Narrow" pitchFamily="34" charset="0"/>
              </a:defRPr>
            </a:lvl1pPr>
          </a:lstStyle>
          <a:p>
            <a:pPr defTabSz="1300497"/>
            <a:r>
              <a:rPr lang="en-US" smtClean="0"/>
              <a:t>www.hsr.ca.gov</a:t>
            </a:r>
            <a:endParaRPr lang="en-US" dirty="0"/>
          </a:p>
        </p:txBody>
      </p:sp>
      <p:sp>
        <p:nvSpPr>
          <p:cNvPr id="10" name="Slide Number Placeholder 5"/>
          <p:cNvSpPr>
            <a:spLocks noGrp="1"/>
          </p:cNvSpPr>
          <p:nvPr>
            <p:ph type="sldNum" sz="quarter" idx="4"/>
          </p:nvPr>
        </p:nvSpPr>
        <p:spPr>
          <a:xfrm>
            <a:off x="10728960" y="8636472"/>
            <a:ext cx="3413760" cy="486833"/>
          </a:xfrm>
          <a:prstGeom prst="rect">
            <a:avLst/>
          </a:prstGeom>
        </p:spPr>
        <p:txBody>
          <a:bodyPr vert="horz" lIns="130063" tIns="64875" rIns="130063" bIns="64875" rtlCol="0" anchor="ctr"/>
          <a:lstStyle>
            <a:lvl1pPr algn="r">
              <a:defRPr sz="1600">
                <a:solidFill>
                  <a:srgbClr val="FCD41B"/>
                </a:solidFill>
                <a:latin typeface="Arial Narrow" pitchFamily="34" charset="0"/>
                <a:cs typeface="Arial" pitchFamily="34" charset="0"/>
              </a:defRPr>
            </a:lvl1pPr>
          </a:lstStyle>
          <a:p>
            <a:pPr defTabSz="1300497"/>
            <a:fld id="{DA718DC6-E115-4A11-B58E-092B97043332}" type="slidenum">
              <a:rPr lang="en-US" smtClean="0"/>
              <a:pPr defTabSz="1300497"/>
              <a:t>‹#›</a:t>
            </a:fld>
            <a:endParaRPr lang="en-US" dirty="0"/>
          </a:p>
        </p:txBody>
      </p:sp>
    </p:spTree>
    <p:extLst>
      <p:ext uri="{BB962C8B-B14F-4D97-AF65-F5344CB8AC3E}">
        <p14:creationId xmlns:p14="http://schemas.microsoft.com/office/powerpoint/2010/main" val="380572035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iming>
    <p:tnLst>
      <p:par>
        <p:cTn id="1" dur="indefinite" restart="never" nodeType="tmRoot"/>
      </p:par>
    </p:tnLst>
  </p:timing>
  <p:txStyles>
    <p:titleStyle>
      <a:lvl1pPr algn="l" defTabSz="1300497"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2897" indent="-252897" algn="l" defTabSz="1300497"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5497" indent="-252897" algn="l" defTabSz="1300497"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78000" indent="-252897" algn="l" defTabSz="1300497"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0568" indent="-252897" algn="l" defTabSz="1300497"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3121" indent="-252897" algn="l" defTabSz="1300497"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576359" indent="-325163" algn="l" defTabSz="1300497"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26616" indent="-325163" algn="l" defTabSz="1300497"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876856" indent="-325163" algn="l" defTabSz="1300497"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27112" indent="-325163" algn="l" defTabSz="1300497"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00497" rtl="0" eaLnBrk="1" latinLnBrk="0" hangingPunct="1">
        <a:defRPr sz="2700" kern="1200">
          <a:solidFill>
            <a:schemeClr val="tx1"/>
          </a:solidFill>
          <a:latin typeface="+mn-lt"/>
          <a:ea typeface="+mn-ea"/>
          <a:cs typeface="+mn-cs"/>
        </a:defRPr>
      </a:lvl1pPr>
      <a:lvl2pPr marL="650246" algn="l" defTabSz="1300497" rtl="0" eaLnBrk="1" latinLnBrk="0" hangingPunct="1">
        <a:defRPr sz="2700" kern="1200">
          <a:solidFill>
            <a:schemeClr val="tx1"/>
          </a:solidFill>
          <a:latin typeface="+mn-lt"/>
          <a:ea typeface="+mn-ea"/>
          <a:cs typeface="+mn-cs"/>
        </a:defRPr>
      </a:lvl2pPr>
      <a:lvl3pPr marL="1300497" algn="l" defTabSz="1300497" rtl="0" eaLnBrk="1" latinLnBrk="0" hangingPunct="1">
        <a:defRPr sz="2700" kern="1200">
          <a:solidFill>
            <a:schemeClr val="tx1"/>
          </a:solidFill>
          <a:latin typeface="+mn-lt"/>
          <a:ea typeface="+mn-ea"/>
          <a:cs typeface="+mn-cs"/>
        </a:defRPr>
      </a:lvl3pPr>
      <a:lvl4pPr marL="1950745" algn="l" defTabSz="1300497" rtl="0" eaLnBrk="1" latinLnBrk="0" hangingPunct="1">
        <a:defRPr sz="2700" kern="1200">
          <a:solidFill>
            <a:schemeClr val="tx1"/>
          </a:solidFill>
          <a:latin typeface="+mn-lt"/>
          <a:ea typeface="+mn-ea"/>
          <a:cs typeface="+mn-cs"/>
        </a:defRPr>
      </a:lvl4pPr>
      <a:lvl5pPr marL="2600988" algn="l" defTabSz="1300497" rtl="0" eaLnBrk="1" latinLnBrk="0" hangingPunct="1">
        <a:defRPr sz="2700" kern="1200">
          <a:solidFill>
            <a:schemeClr val="tx1"/>
          </a:solidFill>
          <a:latin typeface="+mn-lt"/>
          <a:ea typeface="+mn-ea"/>
          <a:cs typeface="+mn-cs"/>
        </a:defRPr>
      </a:lvl5pPr>
      <a:lvl6pPr marL="3251246" algn="l" defTabSz="1300497" rtl="0" eaLnBrk="1" latinLnBrk="0" hangingPunct="1">
        <a:defRPr sz="2700" kern="1200">
          <a:solidFill>
            <a:schemeClr val="tx1"/>
          </a:solidFill>
          <a:latin typeface="+mn-lt"/>
          <a:ea typeface="+mn-ea"/>
          <a:cs typeface="+mn-cs"/>
        </a:defRPr>
      </a:lvl6pPr>
      <a:lvl7pPr marL="3901494" algn="l" defTabSz="1300497" rtl="0" eaLnBrk="1" latinLnBrk="0" hangingPunct="1">
        <a:defRPr sz="2700" kern="1200">
          <a:solidFill>
            <a:schemeClr val="tx1"/>
          </a:solidFill>
          <a:latin typeface="+mn-lt"/>
          <a:ea typeface="+mn-ea"/>
          <a:cs typeface="+mn-cs"/>
        </a:defRPr>
      </a:lvl7pPr>
      <a:lvl8pPr marL="4551720" algn="l" defTabSz="1300497" rtl="0" eaLnBrk="1" latinLnBrk="0" hangingPunct="1">
        <a:defRPr sz="2700" kern="1200">
          <a:solidFill>
            <a:schemeClr val="tx1"/>
          </a:solidFill>
          <a:latin typeface="+mn-lt"/>
          <a:ea typeface="+mn-ea"/>
          <a:cs typeface="+mn-cs"/>
        </a:defRPr>
      </a:lvl8pPr>
      <a:lvl9pPr marL="5201982" algn="l" defTabSz="1300497"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128" tIns="64910" rIns="130128" bIns="649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128" tIns="64910" rIns="130128" bIns="649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68"/>
            <a:ext cx="4632960" cy="486833"/>
          </a:xfrm>
          <a:prstGeom prst="rect">
            <a:avLst/>
          </a:prstGeom>
        </p:spPr>
        <p:txBody>
          <a:bodyPr vert="horz" lIns="130128" tIns="64910" rIns="130128" bIns="64910" rtlCol="0" anchor="ctr"/>
          <a:lstStyle>
            <a:lvl1pPr algn="ctr">
              <a:defRPr sz="1500" b="1" cap="all" baseline="0">
                <a:solidFill>
                  <a:srgbClr val="FCD41B"/>
                </a:solidFill>
                <a:latin typeface="Arial Narrow" pitchFamily="34" charset="0"/>
              </a:defRPr>
            </a:lvl1pPr>
          </a:lstStyle>
          <a:p>
            <a:pPr defTabSz="1084249"/>
            <a:r>
              <a:rPr lang="en-US" smtClean="0"/>
              <a:t>www.hsr.ca.gov</a:t>
            </a:r>
            <a:endParaRPr lang="en-US" dirty="0"/>
          </a:p>
        </p:txBody>
      </p:sp>
      <p:sp>
        <p:nvSpPr>
          <p:cNvPr id="10" name="Slide Number Placeholder 5"/>
          <p:cNvSpPr>
            <a:spLocks noGrp="1"/>
          </p:cNvSpPr>
          <p:nvPr>
            <p:ph type="sldNum" sz="quarter" idx="4"/>
          </p:nvPr>
        </p:nvSpPr>
        <p:spPr>
          <a:xfrm>
            <a:off x="10728960" y="8636468"/>
            <a:ext cx="3413760" cy="486833"/>
          </a:xfrm>
          <a:prstGeom prst="rect">
            <a:avLst/>
          </a:prstGeom>
        </p:spPr>
        <p:txBody>
          <a:bodyPr vert="horz" lIns="130128" tIns="64910" rIns="130128" bIns="64910" rtlCol="0" anchor="ctr"/>
          <a:lstStyle>
            <a:lvl1pPr algn="r">
              <a:defRPr sz="1500">
                <a:solidFill>
                  <a:srgbClr val="FCD41B"/>
                </a:solidFill>
                <a:latin typeface="Arial Narrow" pitchFamily="34" charset="0"/>
                <a:cs typeface="Arial" pitchFamily="34" charset="0"/>
              </a:defRPr>
            </a:lvl1pPr>
          </a:lstStyle>
          <a:p>
            <a:pPr defTabSz="1084249"/>
            <a:fld id="{DA718DC6-E115-4A11-B58E-092B97043332}" type="slidenum">
              <a:rPr lang="en-US" smtClean="0"/>
              <a:pPr defTabSz="1084249"/>
              <a:t>‹#›</a:t>
            </a:fld>
            <a:endParaRPr lang="en-US" dirty="0"/>
          </a:p>
        </p:txBody>
      </p:sp>
    </p:spTree>
    <p:extLst>
      <p:ext uri="{BB962C8B-B14F-4D97-AF65-F5344CB8AC3E}">
        <p14:creationId xmlns:p14="http://schemas.microsoft.com/office/powerpoint/2010/main" val="30343515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iming>
    <p:tnLst>
      <p:par>
        <p:cTn id="1" dur="indefinite" restart="never" nodeType="tmRoot"/>
      </p:par>
    </p:tnLst>
  </p:timing>
  <p:txStyles>
    <p:titleStyle>
      <a:lvl1pPr algn="l" defTabSz="1084249" rtl="0" eaLnBrk="1" latinLnBrk="0" hangingPunct="1">
        <a:spcBef>
          <a:spcPct val="0"/>
        </a:spcBef>
        <a:buNone/>
        <a:defRPr sz="3600" b="1" kern="1200" cap="all" baseline="0">
          <a:solidFill>
            <a:srgbClr val="FCD41B"/>
          </a:solidFill>
          <a:effectLst/>
          <a:latin typeface="Arial Narrow" pitchFamily="34" charset="0"/>
          <a:ea typeface="+mj-ea"/>
          <a:cs typeface="+mj-cs"/>
        </a:defRPr>
      </a:lvl1pPr>
    </p:titleStyle>
    <p:bodyStyle>
      <a:lvl1pPr marL="210851" indent="-210851" algn="l" defTabSz="1084249" rtl="0" eaLnBrk="1" latinLnBrk="0" hangingPunct="1">
        <a:spcBef>
          <a:spcPct val="20000"/>
        </a:spcBef>
        <a:buClr>
          <a:srgbClr val="0AAEFA"/>
        </a:buClr>
        <a:buFont typeface="Arial" pitchFamily="34" charset="0"/>
        <a:buChar char="•"/>
        <a:defRPr sz="3000" b="1" i="0" kern="1200">
          <a:solidFill>
            <a:schemeClr val="bg1"/>
          </a:solidFill>
          <a:latin typeface="Arial Narrow" pitchFamily="34" charset="0"/>
          <a:ea typeface="+mn-ea"/>
          <a:cs typeface="Arial" pitchFamily="34" charset="0"/>
        </a:defRPr>
      </a:lvl1pPr>
      <a:lvl2pPr marL="346394" indent="-210851" algn="l" defTabSz="1084249" rtl="0" eaLnBrk="1" latinLnBrk="0" hangingPunct="1">
        <a:spcBef>
          <a:spcPct val="20000"/>
        </a:spcBef>
        <a:buClr>
          <a:srgbClr val="FCD41B"/>
        </a:buClr>
        <a:buSzPct val="100000"/>
        <a:buFont typeface="Arial Narrow" panose="020B0606020202030204" pitchFamily="34" charset="0"/>
        <a:buChar char="»"/>
        <a:defRPr sz="2700" b="0" i="0" kern="1200">
          <a:solidFill>
            <a:schemeClr val="bg1"/>
          </a:solidFill>
          <a:latin typeface="Arial Narrow" pitchFamily="34" charset="0"/>
          <a:ea typeface="+mn-ea"/>
          <a:cs typeface="Arial" pitchFamily="34" charset="0"/>
        </a:defRPr>
      </a:lvl2pPr>
      <a:lvl3pPr marL="481884" indent="-210851" algn="l" defTabSz="1084249" rtl="0" eaLnBrk="1" latinLnBrk="0" hangingPunct="1">
        <a:spcBef>
          <a:spcPct val="20000"/>
        </a:spcBef>
        <a:buClr>
          <a:schemeClr val="bg1"/>
        </a:buClr>
        <a:buSzPct val="100000"/>
        <a:buFont typeface="Arial" panose="020B0604020202020204" pitchFamily="34" charset="0"/>
        <a:buChar char="•"/>
        <a:defRPr sz="2700" b="0" i="0" kern="1200">
          <a:solidFill>
            <a:schemeClr val="bg1"/>
          </a:solidFill>
          <a:latin typeface="Arial Narrow" pitchFamily="34" charset="0"/>
          <a:ea typeface="+mn-ea"/>
          <a:cs typeface="Arial" pitchFamily="34" charset="0"/>
        </a:defRPr>
      </a:lvl3pPr>
      <a:lvl4pPr marL="617417" indent="-210851" algn="l" defTabSz="1084249" rtl="0" eaLnBrk="1" latinLnBrk="0" hangingPunct="1">
        <a:spcBef>
          <a:spcPct val="20000"/>
        </a:spcBef>
        <a:buClr>
          <a:srgbClr val="0AAEFA"/>
        </a:buClr>
        <a:buSzPct val="100000"/>
        <a:buFont typeface="Arial Narrow" panose="020B0606020202030204" pitchFamily="34" charset="0"/>
        <a:buChar char="»"/>
        <a:defRPr sz="2700" b="0" i="0" kern="1200">
          <a:solidFill>
            <a:schemeClr val="bg1"/>
          </a:solidFill>
          <a:latin typeface="Arial Narrow" pitchFamily="34" charset="0"/>
          <a:ea typeface="+mn-ea"/>
          <a:cs typeface="Arial" pitchFamily="34" charset="0"/>
        </a:defRPr>
      </a:lvl4pPr>
      <a:lvl5pPr marL="752942" indent="-210851" algn="l" defTabSz="1084249" rtl="0" eaLnBrk="1" latinLnBrk="0" hangingPunct="1">
        <a:spcBef>
          <a:spcPct val="20000"/>
        </a:spcBef>
        <a:buClr>
          <a:srgbClr val="FCD41B"/>
        </a:buClr>
        <a:buFont typeface="Arial" pitchFamily="34" charset="0"/>
        <a:buChar char="•"/>
        <a:defRPr sz="2700" b="0" i="0" kern="1200">
          <a:solidFill>
            <a:schemeClr val="bg1"/>
          </a:solidFill>
          <a:latin typeface="Arial Narrow" pitchFamily="34" charset="0"/>
          <a:ea typeface="+mn-ea"/>
          <a:cs typeface="Arial" pitchFamily="34" charset="0"/>
        </a:defRPr>
      </a:lvl5pPr>
      <a:lvl6pPr marL="2981703" indent="-271072" algn="l" defTabSz="108424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23826" indent="-271072" algn="l" defTabSz="108424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65952" indent="-271072" algn="l" defTabSz="108424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08092" indent="-271072" algn="l" defTabSz="1084249"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4249" rtl="0" eaLnBrk="1" latinLnBrk="0" hangingPunct="1">
        <a:defRPr sz="2200" kern="1200">
          <a:solidFill>
            <a:schemeClr val="tx1"/>
          </a:solidFill>
          <a:latin typeface="+mn-lt"/>
          <a:ea typeface="+mn-ea"/>
          <a:cs typeface="+mn-cs"/>
        </a:defRPr>
      </a:lvl1pPr>
      <a:lvl2pPr marL="542139" algn="l" defTabSz="1084249" rtl="0" eaLnBrk="1" latinLnBrk="0" hangingPunct="1">
        <a:defRPr sz="2200" kern="1200">
          <a:solidFill>
            <a:schemeClr val="tx1"/>
          </a:solidFill>
          <a:latin typeface="+mn-lt"/>
          <a:ea typeface="+mn-ea"/>
          <a:cs typeface="+mn-cs"/>
        </a:defRPr>
      </a:lvl2pPr>
      <a:lvl3pPr marL="1084249" algn="l" defTabSz="1084249" rtl="0" eaLnBrk="1" latinLnBrk="0" hangingPunct="1">
        <a:defRPr sz="2200" kern="1200">
          <a:solidFill>
            <a:schemeClr val="tx1"/>
          </a:solidFill>
          <a:latin typeface="+mn-lt"/>
          <a:ea typeface="+mn-ea"/>
          <a:cs typeface="+mn-cs"/>
        </a:defRPr>
      </a:lvl3pPr>
      <a:lvl4pPr marL="1626396" algn="l" defTabSz="1084249" rtl="0" eaLnBrk="1" latinLnBrk="0" hangingPunct="1">
        <a:defRPr sz="2200" kern="1200">
          <a:solidFill>
            <a:schemeClr val="tx1"/>
          </a:solidFill>
          <a:latin typeface="+mn-lt"/>
          <a:ea typeface="+mn-ea"/>
          <a:cs typeface="+mn-cs"/>
        </a:defRPr>
      </a:lvl4pPr>
      <a:lvl5pPr marL="2168517" algn="l" defTabSz="1084249" rtl="0" eaLnBrk="1" latinLnBrk="0" hangingPunct="1">
        <a:defRPr sz="2200" kern="1200">
          <a:solidFill>
            <a:schemeClr val="tx1"/>
          </a:solidFill>
          <a:latin typeface="+mn-lt"/>
          <a:ea typeface="+mn-ea"/>
          <a:cs typeface="+mn-cs"/>
        </a:defRPr>
      </a:lvl5pPr>
      <a:lvl6pPr marL="2710658" algn="l" defTabSz="1084249" rtl="0" eaLnBrk="1" latinLnBrk="0" hangingPunct="1">
        <a:defRPr sz="2200" kern="1200">
          <a:solidFill>
            <a:schemeClr val="tx1"/>
          </a:solidFill>
          <a:latin typeface="+mn-lt"/>
          <a:ea typeface="+mn-ea"/>
          <a:cs typeface="+mn-cs"/>
        </a:defRPr>
      </a:lvl6pPr>
      <a:lvl7pPr marL="3252766" algn="l" defTabSz="1084249" rtl="0" eaLnBrk="1" latinLnBrk="0" hangingPunct="1">
        <a:defRPr sz="2200" kern="1200">
          <a:solidFill>
            <a:schemeClr val="tx1"/>
          </a:solidFill>
          <a:latin typeface="+mn-lt"/>
          <a:ea typeface="+mn-ea"/>
          <a:cs typeface="+mn-cs"/>
        </a:defRPr>
      </a:lvl7pPr>
      <a:lvl8pPr marL="3794913" algn="l" defTabSz="1084249" rtl="0" eaLnBrk="1" latinLnBrk="0" hangingPunct="1">
        <a:defRPr sz="2200" kern="1200">
          <a:solidFill>
            <a:schemeClr val="tx1"/>
          </a:solidFill>
          <a:latin typeface="+mn-lt"/>
          <a:ea typeface="+mn-ea"/>
          <a:cs typeface="+mn-cs"/>
        </a:defRPr>
      </a:lvl8pPr>
      <a:lvl9pPr marL="4337033" algn="l" defTabSz="1084249"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210" tIns="64953" rIns="130210" bIns="6495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210" tIns="64953" rIns="130210" bIns="6495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60"/>
            <a:ext cx="4632960" cy="486833"/>
          </a:xfrm>
          <a:prstGeom prst="rect">
            <a:avLst/>
          </a:prstGeom>
        </p:spPr>
        <p:txBody>
          <a:bodyPr vert="horz" lIns="130210" tIns="64953" rIns="130210" bIns="64953" rtlCol="0" anchor="ctr"/>
          <a:lstStyle>
            <a:lvl1pPr algn="ctr">
              <a:defRPr sz="1600" b="1" cap="all" baseline="0">
                <a:solidFill>
                  <a:srgbClr val="FCD41B"/>
                </a:solidFill>
                <a:latin typeface="Arial Narrow" pitchFamily="34" charset="0"/>
              </a:defRPr>
            </a:lvl1pPr>
          </a:lstStyle>
          <a:p>
            <a:pPr defTabSz="1301953"/>
            <a:r>
              <a:rPr lang="en-US" smtClean="0"/>
              <a:t>www.hsr.ca.gov</a:t>
            </a:r>
            <a:endParaRPr lang="en-US" dirty="0"/>
          </a:p>
        </p:txBody>
      </p:sp>
      <p:sp>
        <p:nvSpPr>
          <p:cNvPr id="10" name="Slide Number Placeholder 5"/>
          <p:cNvSpPr>
            <a:spLocks noGrp="1"/>
          </p:cNvSpPr>
          <p:nvPr>
            <p:ph type="sldNum" sz="quarter" idx="4"/>
          </p:nvPr>
        </p:nvSpPr>
        <p:spPr>
          <a:xfrm>
            <a:off x="10728960" y="8636460"/>
            <a:ext cx="3413760" cy="486833"/>
          </a:xfrm>
          <a:prstGeom prst="rect">
            <a:avLst/>
          </a:prstGeom>
        </p:spPr>
        <p:txBody>
          <a:bodyPr vert="horz" lIns="130210" tIns="64953" rIns="130210" bIns="64953" rtlCol="0" anchor="ctr"/>
          <a:lstStyle>
            <a:lvl1pPr algn="r">
              <a:defRPr sz="1600">
                <a:solidFill>
                  <a:srgbClr val="FCD41B"/>
                </a:solidFill>
                <a:latin typeface="Arial Narrow" pitchFamily="34" charset="0"/>
                <a:cs typeface="Arial" pitchFamily="34" charset="0"/>
              </a:defRPr>
            </a:lvl1pPr>
          </a:lstStyle>
          <a:p>
            <a:pPr defTabSz="1301953"/>
            <a:fld id="{DA718DC6-E115-4A11-B58E-092B97043332}" type="slidenum">
              <a:rPr lang="en-US" smtClean="0"/>
              <a:pPr defTabSz="1301953"/>
              <a:t>‹#›</a:t>
            </a:fld>
            <a:endParaRPr lang="en-US" dirty="0"/>
          </a:p>
        </p:txBody>
      </p:sp>
    </p:spTree>
    <p:extLst>
      <p:ext uri="{BB962C8B-B14F-4D97-AF65-F5344CB8AC3E}">
        <p14:creationId xmlns:p14="http://schemas.microsoft.com/office/powerpoint/2010/main" val="254475561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iming>
    <p:tnLst>
      <p:par>
        <p:cTn id="1" dur="indefinite" restart="never" nodeType="tmRoot"/>
      </p:par>
    </p:tnLst>
  </p:timing>
  <p:txStyles>
    <p:titleStyle>
      <a:lvl1pPr algn="l" defTabSz="1301953"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3178" indent="-253178" algn="l" defTabSz="1301953"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5965" indent="-253178" algn="l" defTabSz="1301953"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78643" indent="-253178" algn="l" defTabSz="1301953"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1400" indent="-253178" algn="l" defTabSz="1301953"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4132" indent="-253178" algn="l" defTabSz="1301953"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580350" indent="-325524" algn="l" defTabSz="1301953"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31332" indent="-325524" algn="l" defTabSz="1301953"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882297" indent="-325524" algn="l" defTabSz="1301953"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33270" indent="-325524" algn="l" defTabSz="1301953"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01953" rtl="0" eaLnBrk="1" latinLnBrk="0" hangingPunct="1">
        <a:defRPr sz="2700" kern="1200">
          <a:solidFill>
            <a:schemeClr val="tx1"/>
          </a:solidFill>
          <a:latin typeface="+mn-lt"/>
          <a:ea typeface="+mn-ea"/>
          <a:cs typeface="+mn-cs"/>
        </a:defRPr>
      </a:lvl1pPr>
      <a:lvl2pPr marL="650979" algn="l" defTabSz="1301953" rtl="0" eaLnBrk="1" latinLnBrk="0" hangingPunct="1">
        <a:defRPr sz="2700" kern="1200">
          <a:solidFill>
            <a:schemeClr val="tx1"/>
          </a:solidFill>
          <a:latin typeface="+mn-lt"/>
          <a:ea typeface="+mn-ea"/>
          <a:cs typeface="+mn-cs"/>
        </a:defRPr>
      </a:lvl2pPr>
      <a:lvl3pPr marL="1301953" algn="l" defTabSz="1301953" rtl="0" eaLnBrk="1" latinLnBrk="0" hangingPunct="1">
        <a:defRPr sz="2700" kern="1200">
          <a:solidFill>
            <a:schemeClr val="tx1"/>
          </a:solidFill>
          <a:latin typeface="+mn-lt"/>
          <a:ea typeface="+mn-ea"/>
          <a:cs typeface="+mn-cs"/>
        </a:defRPr>
      </a:lvl3pPr>
      <a:lvl4pPr marL="1952923" algn="l" defTabSz="1301953" rtl="0" eaLnBrk="1" latinLnBrk="0" hangingPunct="1">
        <a:defRPr sz="2700" kern="1200">
          <a:solidFill>
            <a:schemeClr val="tx1"/>
          </a:solidFill>
          <a:latin typeface="+mn-lt"/>
          <a:ea typeface="+mn-ea"/>
          <a:cs typeface="+mn-cs"/>
        </a:defRPr>
      </a:lvl4pPr>
      <a:lvl5pPr marL="2603890" algn="l" defTabSz="1301953" rtl="0" eaLnBrk="1" latinLnBrk="0" hangingPunct="1">
        <a:defRPr sz="2700" kern="1200">
          <a:solidFill>
            <a:schemeClr val="tx1"/>
          </a:solidFill>
          <a:latin typeface="+mn-lt"/>
          <a:ea typeface="+mn-ea"/>
          <a:cs typeface="+mn-cs"/>
        </a:defRPr>
      </a:lvl5pPr>
      <a:lvl6pPr marL="3254873" algn="l" defTabSz="1301953" rtl="0" eaLnBrk="1" latinLnBrk="0" hangingPunct="1">
        <a:defRPr sz="2700" kern="1200">
          <a:solidFill>
            <a:schemeClr val="tx1"/>
          </a:solidFill>
          <a:latin typeface="+mn-lt"/>
          <a:ea typeface="+mn-ea"/>
          <a:cs typeface="+mn-cs"/>
        </a:defRPr>
      </a:lvl6pPr>
      <a:lvl7pPr marL="3905840" algn="l" defTabSz="1301953" rtl="0" eaLnBrk="1" latinLnBrk="0" hangingPunct="1">
        <a:defRPr sz="2700" kern="1200">
          <a:solidFill>
            <a:schemeClr val="tx1"/>
          </a:solidFill>
          <a:latin typeface="+mn-lt"/>
          <a:ea typeface="+mn-ea"/>
          <a:cs typeface="+mn-cs"/>
        </a:defRPr>
      </a:lvl7pPr>
      <a:lvl8pPr marL="4556801" algn="l" defTabSz="1301953" rtl="0" eaLnBrk="1" latinLnBrk="0" hangingPunct="1">
        <a:defRPr sz="2700" kern="1200">
          <a:solidFill>
            <a:schemeClr val="tx1"/>
          </a:solidFill>
          <a:latin typeface="+mn-lt"/>
          <a:ea typeface="+mn-ea"/>
          <a:cs typeface="+mn-cs"/>
        </a:defRPr>
      </a:lvl8pPr>
      <a:lvl9pPr marL="5207787" algn="l" defTabSz="1301953"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308" tIns="65005" rIns="130308" bIns="6500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308" tIns="65005" rIns="130308" bIns="6500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52"/>
            <a:ext cx="4632960" cy="486833"/>
          </a:xfrm>
          <a:prstGeom prst="rect">
            <a:avLst/>
          </a:prstGeom>
        </p:spPr>
        <p:txBody>
          <a:bodyPr vert="horz" lIns="130308" tIns="65005" rIns="130308" bIns="65005" rtlCol="0" anchor="ctr"/>
          <a:lstStyle>
            <a:lvl1pPr algn="ctr">
              <a:defRPr sz="1600" b="1" cap="all" baseline="0">
                <a:solidFill>
                  <a:srgbClr val="FCD41B"/>
                </a:solidFill>
                <a:latin typeface="Arial Narrow" pitchFamily="34" charset="0"/>
              </a:defRPr>
            </a:lvl1pPr>
          </a:lstStyle>
          <a:p>
            <a:pPr defTabSz="1302923"/>
            <a:r>
              <a:rPr lang="en-US" smtClean="0"/>
              <a:t>www.hsr.ca.gov</a:t>
            </a:r>
            <a:endParaRPr lang="en-US" dirty="0"/>
          </a:p>
        </p:txBody>
      </p:sp>
      <p:sp>
        <p:nvSpPr>
          <p:cNvPr id="10" name="Slide Number Placeholder 5"/>
          <p:cNvSpPr>
            <a:spLocks noGrp="1"/>
          </p:cNvSpPr>
          <p:nvPr>
            <p:ph type="sldNum" sz="quarter" idx="4"/>
          </p:nvPr>
        </p:nvSpPr>
        <p:spPr>
          <a:xfrm>
            <a:off x="10728960" y="8636452"/>
            <a:ext cx="3413760" cy="486833"/>
          </a:xfrm>
          <a:prstGeom prst="rect">
            <a:avLst/>
          </a:prstGeom>
        </p:spPr>
        <p:txBody>
          <a:bodyPr vert="horz" lIns="130308" tIns="65005" rIns="130308" bIns="65005" rtlCol="0" anchor="ctr"/>
          <a:lstStyle>
            <a:lvl1pPr algn="r">
              <a:defRPr sz="1600">
                <a:solidFill>
                  <a:srgbClr val="FCD41B"/>
                </a:solidFill>
                <a:latin typeface="Arial Narrow" pitchFamily="34" charset="0"/>
                <a:cs typeface="Arial" pitchFamily="34" charset="0"/>
              </a:defRPr>
            </a:lvl1pPr>
          </a:lstStyle>
          <a:p>
            <a:pPr defTabSz="1302923"/>
            <a:fld id="{DA718DC6-E115-4A11-B58E-092B97043332}" type="slidenum">
              <a:rPr lang="en-US" smtClean="0"/>
              <a:pPr defTabSz="1302923"/>
              <a:t>‹#›</a:t>
            </a:fld>
            <a:endParaRPr lang="en-US" dirty="0"/>
          </a:p>
        </p:txBody>
      </p:sp>
    </p:spTree>
    <p:extLst>
      <p:ext uri="{BB962C8B-B14F-4D97-AF65-F5344CB8AC3E}">
        <p14:creationId xmlns:p14="http://schemas.microsoft.com/office/powerpoint/2010/main" val="2613095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iming>
    <p:tnLst>
      <p:par>
        <p:cTn id="1" dur="indefinite" restart="never" nodeType="tmRoot"/>
      </p:par>
    </p:tnLst>
  </p:timing>
  <p:txStyles>
    <p:titleStyle>
      <a:lvl1pPr algn="l" defTabSz="1302923"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3365" indent="-253365" algn="l" defTabSz="1302923"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6277" indent="-253365" algn="l" defTabSz="1302923"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79071" indent="-253365" algn="l" defTabSz="1302923"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1948" indent="-253365" algn="l" defTabSz="1302923"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4806" indent="-253365" algn="l" defTabSz="1302923"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583014" indent="-325761" algn="l" defTabSz="1302923"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34478" indent="-325761" algn="l" defTabSz="1302923"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885928" indent="-325761" algn="l" defTabSz="1302923"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37387" indent="-325761" algn="l" defTabSz="1302923"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02923" rtl="0" eaLnBrk="1" latinLnBrk="0" hangingPunct="1">
        <a:defRPr sz="2700" kern="1200">
          <a:solidFill>
            <a:schemeClr val="tx1"/>
          </a:solidFill>
          <a:latin typeface="+mn-lt"/>
          <a:ea typeface="+mn-ea"/>
          <a:cs typeface="+mn-cs"/>
        </a:defRPr>
      </a:lvl1pPr>
      <a:lvl2pPr marL="651465" algn="l" defTabSz="1302923" rtl="0" eaLnBrk="1" latinLnBrk="0" hangingPunct="1">
        <a:defRPr sz="2700" kern="1200">
          <a:solidFill>
            <a:schemeClr val="tx1"/>
          </a:solidFill>
          <a:latin typeface="+mn-lt"/>
          <a:ea typeface="+mn-ea"/>
          <a:cs typeface="+mn-cs"/>
        </a:defRPr>
      </a:lvl2pPr>
      <a:lvl3pPr marL="1302923" algn="l" defTabSz="1302923" rtl="0" eaLnBrk="1" latinLnBrk="0" hangingPunct="1">
        <a:defRPr sz="2700" kern="1200">
          <a:solidFill>
            <a:schemeClr val="tx1"/>
          </a:solidFill>
          <a:latin typeface="+mn-lt"/>
          <a:ea typeface="+mn-ea"/>
          <a:cs typeface="+mn-cs"/>
        </a:defRPr>
      </a:lvl3pPr>
      <a:lvl4pPr marL="1954376" algn="l" defTabSz="1302923" rtl="0" eaLnBrk="1" latinLnBrk="0" hangingPunct="1">
        <a:defRPr sz="2700" kern="1200">
          <a:solidFill>
            <a:schemeClr val="tx1"/>
          </a:solidFill>
          <a:latin typeface="+mn-lt"/>
          <a:ea typeface="+mn-ea"/>
          <a:cs typeface="+mn-cs"/>
        </a:defRPr>
      </a:lvl4pPr>
      <a:lvl5pPr marL="2605827" algn="l" defTabSz="1302923" rtl="0" eaLnBrk="1" latinLnBrk="0" hangingPunct="1">
        <a:defRPr sz="2700" kern="1200">
          <a:solidFill>
            <a:schemeClr val="tx1"/>
          </a:solidFill>
          <a:latin typeface="+mn-lt"/>
          <a:ea typeface="+mn-ea"/>
          <a:cs typeface="+mn-cs"/>
        </a:defRPr>
      </a:lvl5pPr>
      <a:lvl6pPr marL="3257295" algn="l" defTabSz="1302923" rtl="0" eaLnBrk="1" latinLnBrk="0" hangingPunct="1">
        <a:defRPr sz="2700" kern="1200">
          <a:solidFill>
            <a:schemeClr val="tx1"/>
          </a:solidFill>
          <a:latin typeface="+mn-lt"/>
          <a:ea typeface="+mn-ea"/>
          <a:cs typeface="+mn-cs"/>
        </a:defRPr>
      </a:lvl6pPr>
      <a:lvl7pPr marL="3908746" algn="l" defTabSz="1302923" rtl="0" eaLnBrk="1" latinLnBrk="0" hangingPunct="1">
        <a:defRPr sz="2700" kern="1200">
          <a:solidFill>
            <a:schemeClr val="tx1"/>
          </a:solidFill>
          <a:latin typeface="+mn-lt"/>
          <a:ea typeface="+mn-ea"/>
          <a:cs typeface="+mn-cs"/>
        </a:defRPr>
      </a:lvl7pPr>
      <a:lvl8pPr marL="4560188" algn="l" defTabSz="1302923" rtl="0" eaLnBrk="1" latinLnBrk="0" hangingPunct="1">
        <a:defRPr sz="2700" kern="1200">
          <a:solidFill>
            <a:schemeClr val="tx1"/>
          </a:solidFill>
          <a:latin typeface="+mn-lt"/>
          <a:ea typeface="+mn-ea"/>
          <a:cs typeface="+mn-cs"/>
        </a:defRPr>
      </a:lvl8pPr>
      <a:lvl9pPr marL="5211659" algn="l" defTabSz="1302923"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422" tIns="65066" rIns="130422" bIns="6506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422" tIns="65066" rIns="130422" bIns="6506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42"/>
            <a:ext cx="4632960" cy="486833"/>
          </a:xfrm>
          <a:prstGeom prst="rect">
            <a:avLst/>
          </a:prstGeom>
        </p:spPr>
        <p:txBody>
          <a:bodyPr vert="horz" lIns="130422" tIns="65066" rIns="130422" bIns="65066" rtlCol="0" anchor="ctr"/>
          <a:lstStyle>
            <a:lvl1pPr algn="ctr">
              <a:defRPr sz="1600" b="1" cap="all" baseline="0">
                <a:solidFill>
                  <a:srgbClr val="FCD41B"/>
                </a:solidFill>
                <a:latin typeface="Arial Narrow" pitchFamily="34" charset="0"/>
              </a:defRPr>
            </a:lvl1pPr>
          </a:lstStyle>
          <a:p>
            <a:pPr defTabSz="1304055"/>
            <a:r>
              <a:rPr lang="en-US" smtClean="0"/>
              <a:t>www.hsr.ca.gov</a:t>
            </a:r>
            <a:endParaRPr lang="en-US" dirty="0"/>
          </a:p>
        </p:txBody>
      </p:sp>
      <p:sp>
        <p:nvSpPr>
          <p:cNvPr id="10" name="Slide Number Placeholder 5"/>
          <p:cNvSpPr>
            <a:spLocks noGrp="1"/>
          </p:cNvSpPr>
          <p:nvPr>
            <p:ph type="sldNum" sz="quarter" idx="4"/>
          </p:nvPr>
        </p:nvSpPr>
        <p:spPr>
          <a:xfrm>
            <a:off x="10728960" y="8636442"/>
            <a:ext cx="3413760" cy="486833"/>
          </a:xfrm>
          <a:prstGeom prst="rect">
            <a:avLst/>
          </a:prstGeom>
        </p:spPr>
        <p:txBody>
          <a:bodyPr vert="horz" lIns="130422" tIns="65066" rIns="130422" bIns="65066" rtlCol="0" anchor="ctr"/>
          <a:lstStyle>
            <a:lvl1pPr algn="r">
              <a:defRPr sz="1600">
                <a:solidFill>
                  <a:srgbClr val="FCD41B"/>
                </a:solidFill>
                <a:latin typeface="Arial Narrow" pitchFamily="34" charset="0"/>
                <a:cs typeface="Arial" pitchFamily="34" charset="0"/>
              </a:defRPr>
            </a:lvl1pPr>
          </a:lstStyle>
          <a:p>
            <a:pPr defTabSz="1304055"/>
            <a:fld id="{DA718DC6-E115-4A11-B58E-092B97043332}" type="slidenum">
              <a:rPr lang="en-US" smtClean="0"/>
              <a:pPr defTabSz="1304055"/>
              <a:t>‹#›</a:t>
            </a:fld>
            <a:endParaRPr lang="en-US" dirty="0"/>
          </a:p>
        </p:txBody>
      </p:sp>
    </p:spTree>
    <p:extLst>
      <p:ext uri="{BB962C8B-B14F-4D97-AF65-F5344CB8AC3E}">
        <p14:creationId xmlns:p14="http://schemas.microsoft.com/office/powerpoint/2010/main" val="217668173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iming>
    <p:tnLst>
      <p:par>
        <p:cTn id="1" dur="indefinite" restart="never" nodeType="tmRoot"/>
      </p:par>
    </p:tnLst>
  </p:timing>
  <p:txStyles>
    <p:titleStyle>
      <a:lvl1pPr algn="l" defTabSz="1304055"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3573" indent="-253573" algn="l" defTabSz="1304055"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6641" indent="-253573" algn="l" defTabSz="1304055"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79572" indent="-253573" algn="l" defTabSz="1304055"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2597" indent="-253573" algn="l" defTabSz="1304055"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5594" indent="-253573" algn="l" defTabSz="1304055"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586123" indent="-326046" algn="l" defTabSz="1304055"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38152" indent="-326046" algn="l" defTabSz="1304055"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890170" indent="-326046" algn="l" defTabSz="1304055"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42197" indent="-326046" algn="l" defTabSz="1304055"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04055" rtl="0" eaLnBrk="1" latinLnBrk="0" hangingPunct="1">
        <a:defRPr sz="2700" kern="1200">
          <a:solidFill>
            <a:schemeClr val="tx1"/>
          </a:solidFill>
          <a:latin typeface="+mn-lt"/>
          <a:ea typeface="+mn-ea"/>
          <a:cs typeface="+mn-cs"/>
        </a:defRPr>
      </a:lvl1pPr>
      <a:lvl2pPr marL="652031" algn="l" defTabSz="1304055" rtl="0" eaLnBrk="1" latinLnBrk="0" hangingPunct="1">
        <a:defRPr sz="2700" kern="1200">
          <a:solidFill>
            <a:schemeClr val="tx1"/>
          </a:solidFill>
          <a:latin typeface="+mn-lt"/>
          <a:ea typeface="+mn-ea"/>
          <a:cs typeface="+mn-cs"/>
        </a:defRPr>
      </a:lvl2pPr>
      <a:lvl3pPr marL="1304055" algn="l" defTabSz="1304055" rtl="0" eaLnBrk="1" latinLnBrk="0" hangingPunct="1">
        <a:defRPr sz="2700" kern="1200">
          <a:solidFill>
            <a:schemeClr val="tx1"/>
          </a:solidFill>
          <a:latin typeface="+mn-lt"/>
          <a:ea typeface="+mn-ea"/>
          <a:cs typeface="+mn-cs"/>
        </a:defRPr>
      </a:lvl3pPr>
      <a:lvl4pPr marL="1956064" algn="l" defTabSz="1304055" rtl="0" eaLnBrk="1" latinLnBrk="0" hangingPunct="1">
        <a:defRPr sz="2700" kern="1200">
          <a:solidFill>
            <a:schemeClr val="tx1"/>
          </a:solidFill>
          <a:latin typeface="+mn-lt"/>
          <a:ea typeface="+mn-ea"/>
          <a:cs typeface="+mn-cs"/>
        </a:defRPr>
      </a:lvl4pPr>
      <a:lvl5pPr marL="2608094" algn="l" defTabSz="1304055" rtl="0" eaLnBrk="1" latinLnBrk="0" hangingPunct="1">
        <a:defRPr sz="2700" kern="1200">
          <a:solidFill>
            <a:schemeClr val="tx1"/>
          </a:solidFill>
          <a:latin typeface="+mn-lt"/>
          <a:ea typeface="+mn-ea"/>
          <a:cs typeface="+mn-cs"/>
        </a:defRPr>
      </a:lvl5pPr>
      <a:lvl6pPr marL="3260124" algn="l" defTabSz="1304055" rtl="0" eaLnBrk="1" latinLnBrk="0" hangingPunct="1">
        <a:defRPr sz="2700" kern="1200">
          <a:solidFill>
            <a:schemeClr val="tx1"/>
          </a:solidFill>
          <a:latin typeface="+mn-lt"/>
          <a:ea typeface="+mn-ea"/>
          <a:cs typeface="+mn-cs"/>
        </a:defRPr>
      </a:lvl6pPr>
      <a:lvl7pPr marL="3912142" algn="l" defTabSz="1304055" rtl="0" eaLnBrk="1" latinLnBrk="0" hangingPunct="1">
        <a:defRPr sz="2700" kern="1200">
          <a:solidFill>
            <a:schemeClr val="tx1"/>
          </a:solidFill>
          <a:latin typeface="+mn-lt"/>
          <a:ea typeface="+mn-ea"/>
          <a:cs typeface="+mn-cs"/>
        </a:defRPr>
      </a:lvl7pPr>
      <a:lvl8pPr marL="4564149" algn="l" defTabSz="1304055" rtl="0" eaLnBrk="1" latinLnBrk="0" hangingPunct="1">
        <a:defRPr sz="2700" kern="1200">
          <a:solidFill>
            <a:schemeClr val="tx1"/>
          </a:solidFill>
          <a:latin typeface="+mn-lt"/>
          <a:ea typeface="+mn-ea"/>
          <a:cs typeface="+mn-cs"/>
        </a:defRPr>
      </a:lvl8pPr>
      <a:lvl9pPr marL="5216181" algn="l" defTabSz="1304055"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553" tIns="65135" rIns="130553" bIns="6513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553" tIns="65135" rIns="130553" bIns="6513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32"/>
            <a:ext cx="4632960" cy="486833"/>
          </a:xfrm>
          <a:prstGeom prst="rect">
            <a:avLst/>
          </a:prstGeom>
        </p:spPr>
        <p:txBody>
          <a:bodyPr vert="horz" lIns="130553" tIns="65135" rIns="130553" bIns="65135" rtlCol="0" anchor="ctr"/>
          <a:lstStyle>
            <a:lvl1pPr algn="ctr">
              <a:defRPr sz="1600" b="1" cap="all" baseline="0">
                <a:solidFill>
                  <a:srgbClr val="FCD41B"/>
                </a:solidFill>
                <a:latin typeface="Arial Narrow" pitchFamily="34" charset="0"/>
              </a:defRPr>
            </a:lvl1pPr>
          </a:lstStyle>
          <a:p>
            <a:pPr defTabSz="1305351"/>
            <a:r>
              <a:rPr lang="en-US" smtClean="0"/>
              <a:t>www.hsr.ca.gov</a:t>
            </a:r>
            <a:endParaRPr lang="en-US" dirty="0"/>
          </a:p>
        </p:txBody>
      </p:sp>
      <p:sp>
        <p:nvSpPr>
          <p:cNvPr id="10" name="Slide Number Placeholder 5"/>
          <p:cNvSpPr>
            <a:spLocks noGrp="1"/>
          </p:cNvSpPr>
          <p:nvPr>
            <p:ph type="sldNum" sz="quarter" idx="4"/>
          </p:nvPr>
        </p:nvSpPr>
        <p:spPr>
          <a:xfrm>
            <a:off x="10728960" y="8636432"/>
            <a:ext cx="3413760" cy="486833"/>
          </a:xfrm>
          <a:prstGeom prst="rect">
            <a:avLst/>
          </a:prstGeom>
        </p:spPr>
        <p:txBody>
          <a:bodyPr vert="horz" lIns="130553" tIns="65135" rIns="130553" bIns="65135" rtlCol="0" anchor="ctr"/>
          <a:lstStyle>
            <a:lvl1pPr algn="r">
              <a:defRPr sz="1600">
                <a:solidFill>
                  <a:srgbClr val="FCD41B"/>
                </a:solidFill>
                <a:latin typeface="Arial Narrow" pitchFamily="34" charset="0"/>
                <a:cs typeface="Arial" pitchFamily="34" charset="0"/>
              </a:defRPr>
            </a:lvl1pPr>
          </a:lstStyle>
          <a:p>
            <a:pPr defTabSz="1305351"/>
            <a:fld id="{DA718DC6-E115-4A11-B58E-092B97043332}" type="slidenum">
              <a:rPr lang="en-US" smtClean="0"/>
              <a:pPr defTabSz="1305351"/>
              <a:t>‹#›</a:t>
            </a:fld>
            <a:endParaRPr lang="en-US" dirty="0"/>
          </a:p>
        </p:txBody>
      </p:sp>
    </p:spTree>
    <p:extLst>
      <p:ext uri="{BB962C8B-B14F-4D97-AF65-F5344CB8AC3E}">
        <p14:creationId xmlns:p14="http://schemas.microsoft.com/office/powerpoint/2010/main" val="374405794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iming>
    <p:tnLst>
      <p:par>
        <p:cTn id="1" dur="indefinite" restart="never" nodeType="tmRoot"/>
      </p:par>
    </p:tnLst>
  </p:timing>
  <p:txStyles>
    <p:titleStyle>
      <a:lvl1pPr algn="l" defTabSz="1305351"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3823" indent="-253823" algn="l" defTabSz="1305351"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7057" indent="-253823" algn="l" defTabSz="1305351"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0150" indent="-253823" algn="l" defTabSz="1305351"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3330" indent="-253823" algn="l" defTabSz="1305351"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6495" indent="-253823" algn="l" defTabSz="1305351"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589679" indent="-326364" algn="l" defTabSz="1305351"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42360" indent="-326364" algn="l" defTabSz="1305351"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895020" indent="-326364" algn="l" defTabSz="1305351"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47688" indent="-326364" algn="l" defTabSz="1305351"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05351" rtl="0" eaLnBrk="1" latinLnBrk="0" hangingPunct="1">
        <a:defRPr sz="2700" kern="1200">
          <a:solidFill>
            <a:schemeClr val="tx1"/>
          </a:solidFill>
          <a:latin typeface="+mn-lt"/>
          <a:ea typeface="+mn-ea"/>
          <a:cs typeface="+mn-cs"/>
        </a:defRPr>
      </a:lvl1pPr>
      <a:lvl2pPr marL="652678" algn="l" defTabSz="1305351" rtl="0" eaLnBrk="1" latinLnBrk="0" hangingPunct="1">
        <a:defRPr sz="2700" kern="1200">
          <a:solidFill>
            <a:schemeClr val="tx1"/>
          </a:solidFill>
          <a:latin typeface="+mn-lt"/>
          <a:ea typeface="+mn-ea"/>
          <a:cs typeface="+mn-cs"/>
        </a:defRPr>
      </a:lvl2pPr>
      <a:lvl3pPr marL="1305351" algn="l" defTabSz="1305351" rtl="0" eaLnBrk="1" latinLnBrk="0" hangingPunct="1">
        <a:defRPr sz="2700" kern="1200">
          <a:solidFill>
            <a:schemeClr val="tx1"/>
          </a:solidFill>
          <a:latin typeface="+mn-lt"/>
          <a:ea typeface="+mn-ea"/>
          <a:cs typeface="+mn-cs"/>
        </a:defRPr>
      </a:lvl3pPr>
      <a:lvl4pPr marL="1958011" algn="l" defTabSz="1305351" rtl="0" eaLnBrk="1" latinLnBrk="0" hangingPunct="1">
        <a:defRPr sz="2700" kern="1200">
          <a:solidFill>
            <a:schemeClr val="tx1"/>
          </a:solidFill>
          <a:latin typeface="+mn-lt"/>
          <a:ea typeface="+mn-ea"/>
          <a:cs typeface="+mn-cs"/>
        </a:defRPr>
      </a:lvl4pPr>
      <a:lvl5pPr marL="2610682" algn="l" defTabSz="1305351" rtl="0" eaLnBrk="1" latinLnBrk="0" hangingPunct="1">
        <a:defRPr sz="2700" kern="1200">
          <a:solidFill>
            <a:schemeClr val="tx1"/>
          </a:solidFill>
          <a:latin typeface="+mn-lt"/>
          <a:ea typeface="+mn-ea"/>
          <a:cs typeface="+mn-cs"/>
        </a:defRPr>
      </a:lvl5pPr>
      <a:lvl6pPr marL="3263356" algn="l" defTabSz="1305351" rtl="0" eaLnBrk="1" latinLnBrk="0" hangingPunct="1">
        <a:defRPr sz="2700" kern="1200">
          <a:solidFill>
            <a:schemeClr val="tx1"/>
          </a:solidFill>
          <a:latin typeface="+mn-lt"/>
          <a:ea typeface="+mn-ea"/>
          <a:cs typeface="+mn-cs"/>
        </a:defRPr>
      </a:lvl6pPr>
      <a:lvl7pPr marL="3916024" algn="l" defTabSz="1305351" rtl="0" eaLnBrk="1" latinLnBrk="0" hangingPunct="1">
        <a:defRPr sz="2700" kern="1200">
          <a:solidFill>
            <a:schemeClr val="tx1"/>
          </a:solidFill>
          <a:latin typeface="+mn-lt"/>
          <a:ea typeface="+mn-ea"/>
          <a:cs typeface="+mn-cs"/>
        </a:defRPr>
      </a:lvl7pPr>
      <a:lvl8pPr marL="4568678" algn="l" defTabSz="1305351" rtl="0" eaLnBrk="1" latinLnBrk="0" hangingPunct="1">
        <a:defRPr sz="2700" kern="1200">
          <a:solidFill>
            <a:schemeClr val="tx1"/>
          </a:solidFill>
          <a:latin typeface="+mn-lt"/>
          <a:ea typeface="+mn-ea"/>
          <a:cs typeface="+mn-cs"/>
        </a:defRPr>
      </a:lvl8pPr>
      <a:lvl9pPr marL="5221354" algn="l" defTabSz="1305351"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0"/>
            <a:ext cx="13533120" cy="914400"/>
          </a:xfrm>
          <a:prstGeom prst="rect">
            <a:avLst/>
          </a:prstGeom>
        </p:spPr>
        <p:txBody>
          <a:bodyPr vert="horz" lIns="130700" tIns="65213" rIns="130700" bIns="6521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8640" y="1178991"/>
            <a:ext cx="13533120" cy="6034617"/>
          </a:xfrm>
          <a:prstGeom prst="rect">
            <a:avLst/>
          </a:prstGeom>
        </p:spPr>
        <p:txBody>
          <a:bodyPr vert="horz" lIns="130700" tIns="65213" rIns="130700" bIns="6521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5730240" y="8636420"/>
            <a:ext cx="4632960" cy="486833"/>
          </a:xfrm>
          <a:prstGeom prst="rect">
            <a:avLst/>
          </a:prstGeom>
        </p:spPr>
        <p:txBody>
          <a:bodyPr vert="horz" lIns="130700" tIns="65213" rIns="130700" bIns="65213" rtlCol="0" anchor="ctr"/>
          <a:lstStyle>
            <a:lvl1pPr algn="ctr">
              <a:defRPr sz="1600" b="1" cap="all" baseline="0">
                <a:solidFill>
                  <a:srgbClr val="FCD41B"/>
                </a:solidFill>
                <a:latin typeface="Arial Narrow" pitchFamily="34" charset="0"/>
              </a:defRPr>
            </a:lvl1pPr>
          </a:lstStyle>
          <a:p>
            <a:pPr defTabSz="1306808"/>
            <a:r>
              <a:rPr lang="en-US" smtClean="0"/>
              <a:t>www.hsr.ca.gov</a:t>
            </a:r>
            <a:endParaRPr lang="en-US" dirty="0"/>
          </a:p>
        </p:txBody>
      </p:sp>
      <p:sp>
        <p:nvSpPr>
          <p:cNvPr id="10" name="Slide Number Placeholder 5"/>
          <p:cNvSpPr>
            <a:spLocks noGrp="1"/>
          </p:cNvSpPr>
          <p:nvPr>
            <p:ph type="sldNum" sz="quarter" idx="4"/>
          </p:nvPr>
        </p:nvSpPr>
        <p:spPr>
          <a:xfrm>
            <a:off x="10728960" y="8636420"/>
            <a:ext cx="3413760" cy="486833"/>
          </a:xfrm>
          <a:prstGeom prst="rect">
            <a:avLst/>
          </a:prstGeom>
        </p:spPr>
        <p:txBody>
          <a:bodyPr vert="horz" lIns="130700" tIns="65213" rIns="130700" bIns="65213" rtlCol="0" anchor="ctr"/>
          <a:lstStyle>
            <a:lvl1pPr algn="r">
              <a:defRPr sz="1600">
                <a:solidFill>
                  <a:srgbClr val="FCD41B"/>
                </a:solidFill>
                <a:latin typeface="Arial Narrow" pitchFamily="34" charset="0"/>
                <a:cs typeface="Arial" pitchFamily="34" charset="0"/>
              </a:defRPr>
            </a:lvl1pPr>
          </a:lstStyle>
          <a:p>
            <a:pPr defTabSz="1306808"/>
            <a:fld id="{DA718DC6-E115-4A11-B58E-092B97043332}" type="slidenum">
              <a:rPr lang="en-US" smtClean="0"/>
              <a:pPr defTabSz="1306808"/>
              <a:t>‹#›</a:t>
            </a:fld>
            <a:endParaRPr lang="en-US" dirty="0"/>
          </a:p>
        </p:txBody>
      </p:sp>
    </p:spTree>
    <p:extLst>
      <p:ext uri="{BB962C8B-B14F-4D97-AF65-F5344CB8AC3E}">
        <p14:creationId xmlns:p14="http://schemas.microsoft.com/office/powerpoint/2010/main" val="181226327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iming>
    <p:tnLst>
      <p:par>
        <p:cTn id="1" dur="indefinite" restart="never" nodeType="tmRoot"/>
      </p:par>
    </p:tnLst>
  </p:timing>
  <p:txStyles>
    <p:titleStyle>
      <a:lvl1pPr algn="l" defTabSz="1306808" rtl="0" eaLnBrk="1" latinLnBrk="0" hangingPunct="1">
        <a:spcBef>
          <a:spcPct val="0"/>
        </a:spcBef>
        <a:buNone/>
        <a:defRPr sz="4200" b="1" kern="1200" cap="all" baseline="0">
          <a:solidFill>
            <a:srgbClr val="FCD41B"/>
          </a:solidFill>
          <a:effectLst/>
          <a:latin typeface="Arial Narrow" pitchFamily="34" charset="0"/>
          <a:ea typeface="+mj-ea"/>
          <a:cs typeface="+mj-cs"/>
        </a:defRPr>
      </a:lvl1pPr>
    </p:titleStyle>
    <p:bodyStyle>
      <a:lvl1pPr marL="254104" indent="-254104" algn="l" defTabSz="1306808" rtl="0" eaLnBrk="1" latinLnBrk="0" hangingPunct="1">
        <a:spcBef>
          <a:spcPct val="20000"/>
        </a:spcBef>
        <a:buClr>
          <a:srgbClr val="0AAEFA"/>
        </a:buClr>
        <a:buFont typeface="Arial" pitchFamily="34" charset="0"/>
        <a:buChar char="•"/>
        <a:defRPr sz="3600" b="1" i="0" kern="1200">
          <a:solidFill>
            <a:schemeClr val="bg1"/>
          </a:solidFill>
          <a:latin typeface="Arial Narrow" pitchFamily="34" charset="0"/>
          <a:ea typeface="+mn-ea"/>
          <a:cs typeface="Arial" pitchFamily="34" charset="0"/>
        </a:defRPr>
      </a:lvl1pPr>
      <a:lvl2pPr marL="417522" indent="-254104" algn="l" defTabSz="1306808" rtl="0" eaLnBrk="1" latinLnBrk="0" hangingPunct="1">
        <a:spcBef>
          <a:spcPct val="20000"/>
        </a:spcBef>
        <a:buClr>
          <a:srgbClr val="FCD41B"/>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2pPr>
      <a:lvl3pPr marL="580800" indent="-254104" algn="l" defTabSz="1306808" rtl="0" eaLnBrk="1" latinLnBrk="0" hangingPunct="1">
        <a:spcBef>
          <a:spcPct val="20000"/>
        </a:spcBef>
        <a:buClr>
          <a:schemeClr val="bg1"/>
        </a:buClr>
        <a:buSzPct val="100000"/>
        <a:buFont typeface="Arial" panose="020B0604020202020204" pitchFamily="34" charset="0"/>
        <a:buChar char="•"/>
        <a:defRPr sz="3300" b="0" i="0" kern="1200">
          <a:solidFill>
            <a:schemeClr val="bg1"/>
          </a:solidFill>
          <a:latin typeface="Arial Narrow" pitchFamily="34" charset="0"/>
          <a:ea typeface="+mn-ea"/>
          <a:cs typeface="Arial" pitchFamily="34" charset="0"/>
        </a:defRPr>
      </a:lvl3pPr>
      <a:lvl4pPr marL="744163" indent="-254104" algn="l" defTabSz="1306808" rtl="0" eaLnBrk="1" latinLnBrk="0" hangingPunct="1">
        <a:spcBef>
          <a:spcPct val="20000"/>
        </a:spcBef>
        <a:buClr>
          <a:srgbClr val="0AAEFA"/>
        </a:buClr>
        <a:buSzPct val="100000"/>
        <a:buFont typeface="Arial Narrow" panose="020B0606020202030204" pitchFamily="34" charset="0"/>
        <a:buChar char="»"/>
        <a:defRPr sz="3300" b="0" i="0" kern="1200">
          <a:solidFill>
            <a:schemeClr val="bg1"/>
          </a:solidFill>
          <a:latin typeface="Arial Narrow" pitchFamily="34" charset="0"/>
          <a:ea typeface="+mn-ea"/>
          <a:cs typeface="Arial" pitchFamily="34" charset="0"/>
        </a:defRPr>
      </a:lvl4pPr>
      <a:lvl5pPr marL="907510" indent="-254104" algn="l" defTabSz="1306808" rtl="0" eaLnBrk="1" latinLnBrk="0" hangingPunct="1">
        <a:spcBef>
          <a:spcPct val="20000"/>
        </a:spcBef>
        <a:buClr>
          <a:srgbClr val="FCD41B"/>
        </a:buClr>
        <a:buFont typeface="Arial" pitchFamily="34" charset="0"/>
        <a:buChar char="•"/>
        <a:defRPr sz="3300" b="0" i="0" kern="1200">
          <a:solidFill>
            <a:schemeClr val="bg1"/>
          </a:solidFill>
          <a:latin typeface="Arial Narrow" pitchFamily="34" charset="0"/>
          <a:ea typeface="+mn-ea"/>
          <a:cs typeface="Arial" pitchFamily="34" charset="0"/>
        </a:defRPr>
      </a:lvl5pPr>
      <a:lvl6pPr marL="3593678" indent="-326737" algn="l" defTabSz="1306808"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247096" indent="-326737" algn="l" defTabSz="1306808"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900480" indent="-326737" algn="l" defTabSz="1306808"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553885" indent="-326737" algn="l" defTabSz="1306808"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06808" rtl="0" eaLnBrk="1" latinLnBrk="0" hangingPunct="1">
        <a:defRPr sz="2700" kern="1200">
          <a:solidFill>
            <a:schemeClr val="tx1"/>
          </a:solidFill>
          <a:latin typeface="+mn-lt"/>
          <a:ea typeface="+mn-ea"/>
          <a:cs typeface="+mn-cs"/>
        </a:defRPr>
      </a:lvl1pPr>
      <a:lvl2pPr marL="653406" algn="l" defTabSz="1306808" rtl="0" eaLnBrk="1" latinLnBrk="0" hangingPunct="1">
        <a:defRPr sz="2700" kern="1200">
          <a:solidFill>
            <a:schemeClr val="tx1"/>
          </a:solidFill>
          <a:latin typeface="+mn-lt"/>
          <a:ea typeface="+mn-ea"/>
          <a:cs typeface="+mn-cs"/>
        </a:defRPr>
      </a:lvl2pPr>
      <a:lvl3pPr marL="1306808" algn="l" defTabSz="1306808" rtl="0" eaLnBrk="1" latinLnBrk="0" hangingPunct="1">
        <a:defRPr sz="2700" kern="1200">
          <a:solidFill>
            <a:schemeClr val="tx1"/>
          </a:solidFill>
          <a:latin typeface="+mn-lt"/>
          <a:ea typeface="+mn-ea"/>
          <a:cs typeface="+mn-cs"/>
        </a:defRPr>
      </a:lvl3pPr>
      <a:lvl4pPr marL="1960195" algn="l" defTabSz="1306808" rtl="0" eaLnBrk="1" latinLnBrk="0" hangingPunct="1">
        <a:defRPr sz="2700" kern="1200">
          <a:solidFill>
            <a:schemeClr val="tx1"/>
          </a:solidFill>
          <a:latin typeface="+mn-lt"/>
          <a:ea typeface="+mn-ea"/>
          <a:cs typeface="+mn-cs"/>
        </a:defRPr>
      </a:lvl4pPr>
      <a:lvl5pPr marL="2613597" algn="l" defTabSz="1306808" rtl="0" eaLnBrk="1" latinLnBrk="0" hangingPunct="1">
        <a:defRPr sz="2700" kern="1200">
          <a:solidFill>
            <a:schemeClr val="tx1"/>
          </a:solidFill>
          <a:latin typeface="+mn-lt"/>
          <a:ea typeface="+mn-ea"/>
          <a:cs typeface="+mn-cs"/>
        </a:defRPr>
      </a:lvl5pPr>
      <a:lvl6pPr marL="3266995" algn="l" defTabSz="1306808" rtl="0" eaLnBrk="1" latinLnBrk="0" hangingPunct="1">
        <a:defRPr sz="2700" kern="1200">
          <a:solidFill>
            <a:schemeClr val="tx1"/>
          </a:solidFill>
          <a:latin typeface="+mn-lt"/>
          <a:ea typeface="+mn-ea"/>
          <a:cs typeface="+mn-cs"/>
        </a:defRPr>
      </a:lvl6pPr>
      <a:lvl7pPr marL="3920398" algn="l" defTabSz="1306808" rtl="0" eaLnBrk="1" latinLnBrk="0" hangingPunct="1">
        <a:defRPr sz="2700" kern="1200">
          <a:solidFill>
            <a:schemeClr val="tx1"/>
          </a:solidFill>
          <a:latin typeface="+mn-lt"/>
          <a:ea typeface="+mn-ea"/>
          <a:cs typeface="+mn-cs"/>
        </a:defRPr>
      </a:lvl7pPr>
      <a:lvl8pPr marL="4573774" algn="l" defTabSz="1306808" rtl="0" eaLnBrk="1" latinLnBrk="0" hangingPunct="1">
        <a:defRPr sz="2700" kern="1200">
          <a:solidFill>
            <a:schemeClr val="tx1"/>
          </a:solidFill>
          <a:latin typeface="+mn-lt"/>
          <a:ea typeface="+mn-ea"/>
          <a:cs typeface="+mn-cs"/>
        </a:defRPr>
      </a:lvl8pPr>
      <a:lvl9pPr marL="5227181" algn="l" defTabSz="130680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0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1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3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7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8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6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7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9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219200" y="2641600"/>
            <a:ext cx="12837994" cy="1727200"/>
          </a:xfrm>
        </p:spPr>
        <p:txBody>
          <a:bodyPr>
            <a:noAutofit/>
          </a:bodyPr>
          <a:lstStyle/>
          <a:p>
            <a:r>
              <a:rPr lang="en-US" sz="5900" dirty="0"/>
              <a:t>Station Development Update</a:t>
            </a:r>
          </a:p>
        </p:txBody>
      </p:sp>
      <p:sp>
        <p:nvSpPr>
          <p:cNvPr id="19" name="Subtitle 18"/>
          <p:cNvSpPr>
            <a:spLocks noGrp="1"/>
          </p:cNvSpPr>
          <p:nvPr>
            <p:ph type="subTitle" idx="1"/>
          </p:nvPr>
        </p:nvSpPr>
        <p:spPr>
          <a:xfrm>
            <a:off x="1036320" y="4038600"/>
            <a:ext cx="12984480" cy="2032000"/>
          </a:xfrm>
        </p:spPr>
        <p:txBody>
          <a:bodyPr/>
          <a:lstStyle/>
          <a:p>
            <a:r>
              <a:rPr lang="en-US" dirty="0" smtClean="0">
                <a:cs typeface="Mangal" pitchFamily="18" charset="0"/>
              </a:rPr>
              <a:t>Melissa DuMond, </a:t>
            </a:r>
          </a:p>
          <a:p>
            <a:r>
              <a:rPr lang="en-US" dirty="0" smtClean="0">
                <a:cs typeface="Mangal" pitchFamily="18" charset="0"/>
              </a:rPr>
              <a:t>Director of Planning and Integration</a:t>
            </a:r>
          </a:p>
          <a:p>
            <a:r>
              <a:rPr lang="en-US" dirty="0" smtClean="0">
                <a:cs typeface="Mangal" pitchFamily="18" charset="0"/>
              </a:rPr>
              <a:t>April 29, 2015</a:t>
            </a:r>
            <a:r>
              <a:rPr lang="en-US" b="1" dirty="0" smtClean="0">
                <a:cs typeface="Mangal" pitchFamily="18" charset="0"/>
              </a:rPr>
              <a:t/>
            </a:r>
            <a:br>
              <a:rPr lang="en-US" b="1" dirty="0" smtClean="0">
                <a:cs typeface="Mangal" pitchFamily="18" charset="0"/>
              </a:rPr>
            </a:br>
            <a:endParaRPr lang="en-US" b="1" dirty="0" smtClean="0">
              <a:cs typeface="Mangal" pitchFamily="18" charset="0"/>
            </a:endParaRPr>
          </a:p>
          <a:p>
            <a:endParaRPr lang="en-US" sz="3000" dirty="0"/>
          </a:p>
        </p:txBody>
      </p:sp>
    </p:spTree>
    <p:extLst>
      <p:ext uri="{BB962C8B-B14F-4D97-AF65-F5344CB8AC3E}">
        <p14:creationId xmlns:p14="http://schemas.microsoft.com/office/powerpoint/2010/main" val="1895383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35962" y="6934200"/>
            <a:ext cx="10607040" cy="1244600"/>
          </a:xfrm>
        </p:spPr>
        <p:txBody>
          <a:bodyPr/>
          <a:lstStyle/>
          <a:p>
            <a:pPr algn="ctr"/>
            <a:r>
              <a:rPr lang="en-US" dirty="0" smtClean="0"/>
              <a:t>Station Design</a:t>
            </a:r>
            <a:endParaRPr lang="en-US" dirty="0"/>
          </a:p>
        </p:txBody>
      </p:sp>
      <p:sp>
        <p:nvSpPr>
          <p:cNvPr id="3" name="Picture Placeholder 2"/>
          <p:cNvSpPr>
            <a:spLocks noGrp="1"/>
          </p:cNvSpPr>
          <p:nvPr>
            <p:ph type="pic" idx="13"/>
          </p:nvPr>
        </p:nvSpPr>
        <p:spPr/>
      </p:sp>
      <p:pic>
        <p:nvPicPr>
          <p:cNvPr id="4" name="Content Placeholder 3"/>
          <p:cNvPicPr>
            <a:picLocks noChangeAspect="1"/>
          </p:cNvPicPr>
          <p:nvPr/>
        </p:nvPicPr>
        <p:blipFill>
          <a:blip r:embed="rId3"/>
          <a:stretch>
            <a:fillRect/>
          </a:stretch>
        </p:blipFill>
        <p:spPr bwMode="auto">
          <a:xfrm>
            <a:off x="2133629" y="762000"/>
            <a:ext cx="1021176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87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STATION PROGRESSION</a:t>
            </a:r>
            <a:endParaRPr lang="en-US" dirty="0"/>
          </a:p>
        </p:txBody>
      </p:sp>
      <p:sp>
        <p:nvSpPr>
          <p:cNvPr id="6" name="TextBox 5"/>
          <p:cNvSpPr txBox="1"/>
          <p:nvPr/>
        </p:nvSpPr>
        <p:spPr>
          <a:xfrm>
            <a:off x="4267200" y="4572229"/>
            <a:ext cx="1828800" cy="457529"/>
          </a:xfrm>
          <a:prstGeom prst="rect">
            <a:avLst/>
          </a:prstGeom>
          <a:noFill/>
        </p:spPr>
        <p:txBody>
          <a:bodyPr wrap="square" lIns="87417" tIns="43672" rIns="87417" bIns="43672" rtlCol="0">
            <a:spAutoFit/>
          </a:bodyPr>
          <a:lstStyle/>
          <a:p>
            <a:pPr lvl="0" algn="ctr"/>
            <a:r>
              <a:rPr lang="en-US" sz="2400" b="1" dirty="0">
                <a:solidFill>
                  <a:schemeClr val="bg1">
                    <a:lumMod val="95000"/>
                  </a:schemeClr>
                </a:solidFill>
                <a:latin typeface="Arial Narrow" panose="020B0606020202030204" pitchFamily="34" charset="0"/>
              </a:rPr>
              <a:t>Initial Service</a:t>
            </a:r>
          </a:p>
        </p:txBody>
      </p:sp>
      <p:sp>
        <p:nvSpPr>
          <p:cNvPr id="9" name="TextBox 8"/>
          <p:cNvSpPr txBox="1"/>
          <p:nvPr/>
        </p:nvSpPr>
        <p:spPr>
          <a:xfrm>
            <a:off x="7162802" y="4579441"/>
            <a:ext cx="2971800" cy="457529"/>
          </a:xfrm>
          <a:prstGeom prst="rect">
            <a:avLst/>
          </a:prstGeom>
          <a:noFill/>
        </p:spPr>
        <p:txBody>
          <a:bodyPr wrap="square" lIns="87417" tIns="43672" rIns="87417" bIns="43672" rtlCol="0">
            <a:spAutoFit/>
          </a:bodyPr>
          <a:lstStyle/>
          <a:p>
            <a:pPr lvl="0" algn="ctr"/>
            <a:r>
              <a:rPr lang="en-US" sz="2400" b="1" dirty="0">
                <a:solidFill>
                  <a:schemeClr val="bg1">
                    <a:lumMod val="95000"/>
                  </a:schemeClr>
                </a:solidFill>
                <a:latin typeface="Arial Narrow" panose="020B0606020202030204" pitchFamily="34" charset="0"/>
              </a:rPr>
              <a:t>Inter-Regional Service</a:t>
            </a:r>
          </a:p>
        </p:txBody>
      </p:sp>
      <p:sp>
        <p:nvSpPr>
          <p:cNvPr id="10" name="TextBox 9"/>
          <p:cNvSpPr txBox="1"/>
          <p:nvPr/>
        </p:nvSpPr>
        <p:spPr>
          <a:xfrm>
            <a:off x="11201400" y="4496011"/>
            <a:ext cx="2743200" cy="457529"/>
          </a:xfrm>
          <a:prstGeom prst="rect">
            <a:avLst/>
          </a:prstGeom>
          <a:noFill/>
        </p:spPr>
        <p:txBody>
          <a:bodyPr wrap="square" lIns="87417" tIns="43672" rIns="87417" bIns="43672" rtlCol="0">
            <a:spAutoFit/>
          </a:bodyPr>
          <a:lstStyle/>
          <a:p>
            <a:pPr lvl="0" algn="ctr"/>
            <a:r>
              <a:rPr lang="en-US" sz="2400" b="1" dirty="0">
                <a:solidFill>
                  <a:schemeClr val="bg1">
                    <a:lumMod val="95000"/>
                  </a:schemeClr>
                </a:solidFill>
                <a:latin typeface="Arial Narrow" panose="020B0606020202030204" pitchFamily="34" charset="0"/>
              </a:rPr>
              <a:t>Statewide Service</a:t>
            </a:r>
          </a:p>
        </p:txBody>
      </p:sp>
      <p:cxnSp>
        <p:nvCxnSpPr>
          <p:cNvPr id="11" name="Straight Connector 10"/>
          <p:cNvCxnSpPr/>
          <p:nvPr/>
        </p:nvCxnSpPr>
        <p:spPr>
          <a:xfrm>
            <a:off x="4267200" y="4343400"/>
            <a:ext cx="97536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267200" y="1828800"/>
            <a:ext cx="0" cy="25146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4301067" y="1752601"/>
            <a:ext cx="9431866" cy="2565400"/>
          </a:xfrm>
          <a:custGeom>
            <a:avLst/>
            <a:gdLst>
              <a:gd name="connsiteX0" fmla="*/ 0 w 9431866"/>
              <a:gd name="connsiteY0" fmla="*/ 2455333 h 2455333"/>
              <a:gd name="connsiteX1" fmla="*/ 1354666 w 9431866"/>
              <a:gd name="connsiteY1" fmla="*/ 1947333 h 2455333"/>
              <a:gd name="connsiteX2" fmla="*/ 3302000 w 9431866"/>
              <a:gd name="connsiteY2" fmla="*/ 1744133 h 2455333"/>
              <a:gd name="connsiteX3" fmla="*/ 3302000 w 9431866"/>
              <a:gd name="connsiteY3" fmla="*/ 1320800 h 2455333"/>
              <a:gd name="connsiteX4" fmla="*/ 5147733 w 9431866"/>
              <a:gd name="connsiteY4" fmla="*/ 795866 h 2455333"/>
              <a:gd name="connsiteX5" fmla="*/ 6671733 w 9431866"/>
              <a:gd name="connsiteY5" fmla="*/ 711200 h 2455333"/>
              <a:gd name="connsiteX6" fmla="*/ 6671733 w 9431866"/>
              <a:gd name="connsiteY6" fmla="*/ 287866 h 2455333"/>
              <a:gd name="connsiteX7" fmla="*/ 8314266 w 9431866"/>
              <a:gd name="connsiteY7" fmla="*/ 0 h 2455333"/>
              <a:gd name="connsiteX8" fmla="*/ 9431866 w 9431866"/>
              <a:gd name="connsiteY8" fmla="*/ 16933 h 2455333"/>
              <a:gd name="connsiteX9" fmla="*/ 9431866 w 9431866"/>
              <a:gd name="connsiteY9" fmla="*/ 16933 h 2455333"/>
              <a:gd name="connsiteX10" fmla="*/ 9431866 w 9431866"/>
              <a:gd name="connsiteY10" fmla="*/ 16933 h 245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31866" h="2455333">
                <a:moveTo>
                  <a:pt x="0" y="2455333"/>
                </a:moveTo>
                <a:lnTo>
                  <a:pt x="1354666" y="1947333"/>
                </a:lnTo>
                <a:lnTo>
                  <a:pt x="3302000" y="1744133"/>
                </a:lnTo>
                <a:lnTo>
                  <a:pt x="3302000" y="1320800"/>
                </a:lnTo>
                <a:lnTo>
                  <a:pt x="5147733" y="795866"/>
                </a:lnTo>
                <a:lnTo>
                  <a:pt x="6671733" y="711200"/>
                </a:lnTo>
                <a:lnTo>
                  <a:pt x="6671733" y="287866"/>
                </a:lnTo>
                <a:lnTo>
                  <a:pt x="8314266" y="0"/>
                </a:lnTo>
                <a:lnTo>
                  <a:pt x="9431866" y="16933"/>
                </a:lnTo>
                <a:lnTo>
                  <a:pt x="9431866" y="16933"/>
                </a:lnTo>
                <a:lnTo>
                  <a:pt x="9431866" y="16933"/>
                </a:lnTo>
              </a:path>
            </a:pathLst>
          </a:custGeom>
          <a:ln w="63500">
            <a:solidFill>
              <a:srgbClr val="FFFF00"/>
            </a:solidFill>
            <a:prstDash val="sysDot"/>
          </a:ln>
        </p:spPr>
        <p:style>
          <a:lnRef idx="2">
            <a:schemeClr val="accent1"/>
          </a:lnRef>
          <a:fillRef idx="0">
            <a:schemeClr val="accent1"/>
          </a:fillRef>
          <a:effectRef idx="1">
            <a:schemeClr val="accent1"/>
          </a:effectRef>
          <a:fontRef idx="minor">
            <a:schemeClr val="tx1"/>
          </a:fontRef>
        </p:style>
        <p:txBody>
          <a:bodyPr lIns="87417" tIns="43672" rIns="87417" bIns="43672" rtlCol="0" anchor="ctr"/>
          <a:lstStyle/>
          <a:p>
            <a:pPr algn="ctr"/>
            <a:endParaRPr lang="en-US">
              <a:solidFill>
                <a:srgbClr val="FFFF99"/>
              </a:solidFill>
            </a:endParaRPr>
          </a:p>
        </p:txBody>
      </p:sp>
      <p:sp>
        <p:nvSpPr>
          <p:cNvPr id="23" name="TextBox 22"/>
          <p:cNvSpPr txBox="1"/>
          <p:nvPr/>
        </p:nvSpPr>
        <p:spPr>
          <a:xfrm>
            <a:off x="3124200" y="1752858"/>
            <a:ext cx="2438400" cy="380585"/>
          </a:xfrm>
          <a:prstGeom prst="rect">
            <a:avLst/>
          </a:prstGeom>
          <a:noFill/>
        </p:spPr>
        <p:txBody>
          <a:bodyPr wrap="square" lIns="87417" tIns="43672" rIns="87417" bIns="43672" rtlCol="0">
            <a:spAutoFit/>
          </a:bodyPr>
          <a:lstStyle/>
          <a:p>
            <a:pPr algn="r"/>
            <a:r>
              <a:rPr lang="en-US" sz="1900" i="1" dirty="0">
                <a:solidFill>
                  <a:srgbClr val="FFFF99"/>
                </a:solidFill>
              </a:rPr>
              <a:t>Ridership</a:t>
            </a:r>
          </a:p>
        </p:txBody>
      </p:sp>
      <p:sp>
        <p:nvSpPr>
          <p:cNvPr id="25" name="TextBox 24"/>
          <p:cNvSpPr txBox="1"/>
          <p:nvPr/>
        </p:nvSpPr>
        <p:spPr>
          <a:xfrm>
            <a:off x="11582400" y="3943547"/>
            <a:ext cx="2438400" cy="380585"/>
          </a:xfrm>
          <a:prstGeom prst="rect">
            <a:avLst/>
          </a:prstGeom>
          <a:noFill/>
        </p:spPr>
        <p:txBody>
          <a:bodyPr wrap="square" lIns="87417" tIns="43672" rIns="87417" bIns="43672" rtlCol="0">
            <a:spAutoFit/>
          </a:bodyPr>
          <a:lstStyle/>
          <a:p>
            <a:pPr algn="r"/>
            <a:r>
              <a:rPr lang="en-US" sz="1900" i="1" dirty="0">
                <a:solidFill>
                  <a:srgbClr val="FFFF99"/>
                </a:solidFill>
              </a:rPr>
              <a:t>Time</a:t>
            </a:r>
          </a:p>
        </p:txBody>
      </p:sp>
      <p:grpSp>
        <p:nvGrpSpPr>
          <p:cNvPr id="12" name="Group 11"/>
          <p:cNvGrpSpPr/>
          <p:nvPr/>
        </p:nvGrpSpPr>
        <p:grpSpPr>
          <a:xfrm>
            <a:off x="256181" y="5336489"/>
            <a:ext cx="3049957" cy="1036795"/>
            <a:chOff x="22180" y="125615"/>
            <a:chExt cx="3049957" cy="1540319"/>
          </a:xfrm>
        </p:grpSpPr>
        <p:sp>
          <p:nvSpPr>
            <p:cNvPr id="47" name="Rounded Rectangle 46"/>
            <p:cNvSpPr/>
            <p:nvPr/>
          </p:nvSpPr>
          <p:spPr>
            <a:xfrm>
              <a:off x="22180" y="125615"/>
              <a:ext cx="3049957" cy="154031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Rounded Rectangle 4"/>
            <p:cNvSpPr/>
            <p:nvPr/>
          </p:nvSpPr>
          <p:spPr>
            <a:xfrm>
              <a:off x="22180" y="125615"/>
              <a:ext cx="3049957" cy="10268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defTabSz="680663">
                <a:lnSpc>
                  <a:spcPct val="90000"/>
                </a:lnSpc>
                <a:spcBef>
                  <a:spcPct val="0"/>
                </a:spcBef>
                <a:spcAft>
                  <a:spcPct val="35000"/>
                </a:spcAft>
              </a:pPr>
              <a:r>
                <a:rPr lang="en-US" sz="1600" b="1" dirty="0">
                  <a:solidFill>
                    <a:srgbClr val="FFFFFF"/>
                  </a:solidFill>
                  <a:latin typeface="Arial Narrow" panose="020B0606020202030204" pitchFamily="34" charset="0"/>
                </a:rPr>
                <a:t>Cleared Environmental Footprint</a:t>
              </a:r>
            </a:p>
          </p:txBody>
        </p:sp>
      </p:grpSp>
      <p:grpSp>
        <p:nvGrpSpPr>
          <p:cNvPr id="13" name="Group 12"/>
          <p:cNvGrpSpPr/>
          <p:nvPr/>
        </p:nvGrpSpPr>
        <p:grpSpPr>
          <a:xfrm>
            <a:off x="894773" y="6214945"/>
            <a:ext cx="2350373" cy="1940944"/>
            <a:chOff x="790311" y="900580"/>
            <a:chExt cx="2350371" cy="2995176"/>
          </a:xfrm>
        </p:grpSpPr>
        <p:sp>
          <p:nvSpPr>
            <p:cNvPr id="45" name="Rounded Rectangle 44"/>
            <p:cNvSpPr/>
            <p:nvPr/>
          </p:nvSpPr>
          <p:spPr>
            <a:xfrm rot="10800000" flipV="1">
              <a:off x="790311" y="900580"/>
              <a:ext cx="2350371" cy="299517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Rounded Rectangle 6"/>
            <p:cNvSpPr/>
            <p:nvPr/>
          </p:nvSpPr>
          <p:spPr>
            <a:xfrm>
              <a:off x="859151" y="969420"/>
              <a:ext cx="2212691" cy="28574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t" anchorCtr="0">
              <a:noAutofit/>
            </a:bodyPr>
            <a:lstStyle/>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EIS/ROD/EIR certification</a:t>
              </a:r>
            </a:p>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Mitigation monitoring</a:t>
              </a:r>
            </a:p>
          </p:txBody>
        </p:sp>
      </p:grpSp>
      <p:grpSp>
        <p:nvGrpSpPr>
          <p:cNvPr id="16" name="Group 15"/>
          <p:cNvGrpSpPr/>
          <p:nvPr/>
        </p:nvGrpSpPr>
        <p:grpSpPr>
          <a:xfrm>
            <a:off x="4206354" y="5755582"/>
            <a:ext cx="2095888" cy="618175"/>
            <a:chOff x="3972365" y="499169"/>
            <a:chExt cx="2095888" cy="747992"/>
          </a:xfrm>
        </p:grpSpPr>
        <p:sp>
          <p:nvSpPr>
            <p:cNvPr id="41" name="Rounded Rectangle 40"/>
            <p:cNvSpPr/>
            <p:nvPr/>
          </p:nvSpPr>
          <p:spPr>
            <a:xfrm>
              <a:off x="3972365" y="499169"/>
              <a:ext cx="2095888" cy="74799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ounded Rectangle 10"/>
            <p:cNvSpPr/>
            <p:nvPr/>
          </p:nvSpPr>
          <p:spPr>
            <a:xfrm>
              <a:off x="3972365" y="499169"/>
              <a:ext cx="2095888" cy="4986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defTabSz="680663">
                <a:lnSpc>
                  <a:spcPct val="90000"/>
                </a:lnSpc>
                <a:spcBef>
                  <a:spcPct val="0"/>
                </a:spcBef>
                <a:spcAft>
                  <a:spcPct val="35000"/>
                </a:spcAft>
              </a:pPr>
              <a:r>
                <a:rPr lang="en-US" sz="1600" b="1" dirty="0">
                  <a:solidFill>
                    <a:schemeClr val="bg1"/>
                  </a:solidFill>
                  <a:latin typeface="Arial Narrow" panose="020B0606020202030204" pitchFamily="34" charset="0"/>
                </a:rPr>
                <a:t>Intermodal Station</a:t>
              </a:r>
            </a:p>
          </p:txBody>
        </p:sp>
      </p:grpSp>
      <p:grpSp>
        <p:nvGrpSpPr>
          <p:cNvPr id="17" name="Group 16"/>
          <p:cNvGrpSpPr/>
          <p:nvPr/>
        </p:nvGrpSpPr>
        <p:grpSpPr>
          <a:xfrm>
            <a:off x="4483796" y="6214945"/>
            <a:ext cx="2507531" cy="2017144"/>
            <a:chOff x="4401643" y="997830"/>
            <a:chExt cx="2161574" cy="3456000"/>
          </a:xfrm>
        </p:grpSpPr>
        <p:sp>
          <p:nvSpPr>
            <p:cNvPr id="39" name="Rounded Rectangle 38"/>
            <p:cNvSpPr/>
            <p:nvPr/>
          </p:nvSpPr>
          <p:spPr>
            <a:xfrm>
              <a:off x="4401643" y="997830"/>
              <a:ext cx="2095888" cy="345600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Rounded Rectangle 12"/>
            <p:cNvSpPr/>
            <p:nvPr/>
          </p:nvSpPr>
          <p:spPr>
            <a:xfrm>
              <a:off x="4463029" y="1059216"/>
              <a:ext cx="2100188" cy="333322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t" anchorCtr="0">
              <a:noAutofit/>
            </a:bodyPr>
            <a:lstStyle/>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Platforms, canopy &amp; Infrastructure to support build-out</a:t>
              </a:r>
            </a:p>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Surface parking</a:t>
              </a:r>
            </a:p>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Place-making</a:t>
              </a:r>
            </a:p>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Value capture program</a:t>
              </a:r>
            </a:p>
          </p:txBody>
        </p:sp>
      </p:grpSp>
      <p:grpSp>
        <p:nvGrpSpPr>
          <p:cNvPr id="19" name="Group 18"/>
          <p:cNvGrpSpPr/>
          <p:nvPr/>
        </p:nvGrpSpPr>
        <p:grpSpPr>
          <a:xfrm>
            <a:off x="7573157" y="5496848"/>
            <a:ext cx="2095888" cy="876437"/>
            <a:chOff x="7339170" y="565868"/>
            <a:chExt cx="2095888" cy="1060489"/>
          </a:xfrm>
        </p:grpSpPr>
        <p:sp>
          <p:nvSpPr>
            <p:cNvPr id="35" name="Rounded Rectangle 34"/>
            <p:cNvSpPr/>
            <p:nvPr/>
          </p:nvSpPr>
          <p:spPr>
            <a:xfrm>
              <a:off x="7339170" y="565868"/>
              <a:ext cx="2095888" cy="106048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Rounded Rectangle 16"/>
            <p:cNvSpPr/>
            <p:nvPr/>
          </p:nvSpPr>
          <p:spPr>
            <a:xfrm>
              <a:off x="7339170" y="565868"/>
              <a:ext cx="2095888" cy="7069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algn="ctr" defTabSz="680663">
                <a:lnSpc>
                  <a:spcPct val="90000"/>
                </a:lnSpc>
                <a:spcBef>
                  <a:spcPct val="0"/>
                </a:spcBef>
                <a:spcAft>
                  <a:spcPct val="35000"/>
                </a:spcAft>
              </a:pPr>
              <a:r>
                <a:rPr lang="en-US" sz="1600" b="1" dirty="0">
                  <a:solidFill>
                    <a:srgbClr val="FFFFFF"/>
                  </a:solidFill>
                  <a:latin typeface="Arial Narrow" panose="020B0606020202030204" pitchFamily="34" charset="0"/>
                </a:rPr>
                <a:t>Expanded Station</a:t>
              </a:r>
            </a:p>
          </p:txBody>
        </p:sp>
      </p:grpSp>
      <p:grpSp>
        <p:nvGrpSpPr>
          <p:cNvPr id="20" name="Group 19"/>
          <p:cNvGrpSpPr/>
          <p:nvPr/>
        </p:nvGrpSpPr>
        <p:grpSpPr>
          <a:xfrm>
            <a:off x="7807794" y="6214945"/>
            <a:ext cx="2535768" cy="2012019"/>
            <a:chOff x="7726206" y="1510426"/>
            <a:chExt cx="2180373" cy="2876705"/>
          </a:xfrm>
        </p:grpSpPr>
        <p:sp>
          <p:nvSpPr>
            <p:cNvPr id="33" name="Rounded Rectangle 32"/>
            <p:cNvSpPr/>
            <p:nvPr/>
          </p:nvSpPr>
          <p:spPr>
            <a:xfrm>
              <a:off x="7726206" y="1510426"/>
              <a:ext cx="2180373" cy="287670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18"/>
            <p:cNvSpPr/>
            <p:nvPr/>
          </p:nvSpPr>
          <p:spPr>
            <a:xfrm>
              <a:off x="7790067" y="1574287"/>
              <a:ext cx="2052651" cy="2748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t" anchorCtr="0">
              <a:noAutofit/>
            </a:bodyPr>
            <a:lstStyle/>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Business &amp; commercial services</a:t>
              </a:r>
            </a:p>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Operations/facilities/access improvements</a:t>
              </a:r>
            </a:p>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Structured/managed parking</a:t>
              </a:r>
            </a:p>
            <a:p>
              <a:pPr marL="164093" lvl="1" indent="-164093" defTabSz="765748">
                <a:lnSpc>
                  <a:spcPct val="90000"/>
                </a:lnSpc>
                <a:spcBef>
                  <a:spcPct val="0"/>
                </a:spcBef>
                <a:spcAft>
                  <a:spcPct val="15000"/>
                </a:spcAft>
                <a:buChar char="••"/>
              </a:pPr>
              <a:endParaRPr lang="en-US" sz="1600" dirty="0">
                <a:latin typeface="Arial Narrow" panose="020B0606020202030204" pitchFamily="34" charset="0"/>
              </a:endParaRPr>
            </a:p>
          </p:txBody>
        </p:sp>
      </p:grpSp>
      <p:grpSp>
        <p:nvGrpSpPr>
          <p:cNvPr id="24" name="Group 23"/>
          <p:cNvGrpSpPr/>
          <p:nvPr/>
        </p:nvGrpSpPr>
        <p:grpSpPr>
          <a:xfrm>
            <a:off x="10982203" y="5334003"/>
            <a:ext cx="3267197" cy="1039284"/>
            <a:chOff x="10748217" y="334778"/>
            <a:chExt cx="3267196" cy="1257533"/>
          </a:xfrm>
        </p:grpSpPr>
        <p:sp>
          <p:nvSpPr>
            <p:cNvPr id="29" name="Rounded Rectangle 28"/>
            <p:cNvSpPr/>
            <p:nvPr/>
          </p:nvSpPr>
          <p:spPr>
            <a:xfrm>
              <a:off x="10748217" y="334778"/>
              <a:ext cx="3267196" cy="125753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22"/>
            <p:cNvSpPr/>
            <p:nvPr/>
          </p:nvSpPr>
          <p:spPr>
            <a:xfrm>
              <a:off x="10748217" y="334778"/>
              <a:ext cx="3267196" cy="838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algn="ctr" defTabSz="680663">
                <a:lnSpc>
                  <a:spcPct val="90000"/>
                </a:lnSpc>
                <a:spcBef>
                  <a:spcPct val="0"/>
                </a:spcBef>
                <a:spcAft>
                  <a:spcPct val="35000"/>
                </a:spcAft>
              </a:pPr>
              <a:r>
                <a:rPr lang="en-US" sz="1600" b="1" dirty="0">
                  <a:solidFill>
                    <a:srgbClr val="FFFFFF"/>
                  </a:solidFill>
                  <a:latin typeface="Arial Narrow" panose="020B0606020202030204" pitchFamily="34" charset="0"/>
                </a:rPr>
                <a:t>Full-Build out</a:t>
              </a:r>
            </a:p>
          </p:txBody>
        </p:sp>
      </p:grpSp>
      <p:grpSp>
        <p:nvGrpSpPr>
          <p:cNvPr id="26" name="Group 25"/>
          <p:cNvGrpSpPr/>
          <p:nvPr/>
        </p:nvGrpSpPr>
        <p:grpSpPr>
          <a:xfrm>
            <a:off x="11308515" y="6215418"/>
            <a:ext cx="2845046" cy="1987929"/>
            <a:chOff x="11226927" y="1014200"/>
            <a:chExt cx="3026441" cy="3604020"/>
          </a:xfrm>
        </p:grpSpPr>
        <p:sp>
          <p:nvSpPr>
            <p:cNvPr id="27" name="Rounded Rectangle 26"/>
            <p:cNvSpPr/>
            <p:nvPr/>
          </p:nvSpPr>
          <p:spPr>
            <a:xfrm>
              <a:off x="11226927" y="1014200"/>
              <a:ext cx="3026441" cy="360402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Rounded Rectangle 24"/>
            <p:cNvSpPr/>
            <p:nvPr/>
          </p:nvSpPr>
          <p:spPr>
            <a:xfrm>
              <a:off x="11315569" y="1102841"/>
              <a:ext cx="2680206" cy="34267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t" anchorCtr="0">
              <a:noAutofit/>
            </a:bodyPr>
            <a:lstStyle/>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Station as destination</a:t>
              </a:r>
            </a:p>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Joint development &amp; replacement parking</a:t>
              </a:r>
            </a:p>
            <a:p>
              <a:pPr marL="164093" lvl="1" indent="-164093" defTabSz="765748">
                <a:lnSpc>
                  <a:spcPct val="90000"/>
                </a:lnSpc>
                <a:spcBef>
                  <a:spcPct val="0"/>
                </a:spcBef>
                <a:spcAft>
                  <a:spcPct val="15000"/>
                </a:spcAft>
                <a:buChar char="••"/>
              </a:pPr>
              <a:r>
                <a:rPr lang="en-US" sz="1600" dirty="0">
                  <a:latin typeface="Arial Narrow" panose="020B0606020202030204" pitchFamily="34" charset="0"/>
                </a:rPr>
                <a:t>Realize long term land value</a:t>
              </a:r>
            </a:p>
          </p:txBody>
        </p:sp>
      </p:grpSp>
      <p:sp>
        <p:nvSpPr>
          <p:cNvPr id="2" name="Right Arrow 1"/>
          <p:cNvSpPr/>
          <p:nvPr/>
        </p:nvSpPr>
        <p:spPr>
          <a:xfrm>
            <a:off x="3485562" y="5717489"/>
            <a:ext cx="609600" cy="381000"/>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87417" tIns="43672" rIns="87417" bIns="43672" rtlCol="0" anchor="ctr"/>
          <a:lstStyle/>
          <a:p>
            <a:pPr algn="ctr"/>
            <a:endParaRPr lang="en-US">
              <a:solidFill>
                <a:srgbClr val="FFFFFF"/>
              </a:solidFill>
            </a:endParaRPr>
          </a:p>
        </p:txBody>
      </p:sp>
      <p:sp>
        <p:nvSpPr>
          <p:cNvPr id="49" name="Right Arrow 48"/>
          <p:cNvSpPr/>
          <p:nvPr/>
        </p:nvSpPr>
        <p:spPr>
          <a:xfrm>
            <a:off x="6685962" y="5717489"/>
            <a:ext cx="609600" cy="381000"/>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87417" tIns="43672" rIns="87417" bIns="43672" rtlCol="0" anchor="ctr"/>
          <a:lstStyle/>
          <a:p>
            <a:pPr algn="ctr"/>
            <a:endParaRPr lang="en-US">
              <a:solidFill>
                <a:srgbClr val="FFFFFF"/>
              </a:solidFill>
            </a:endParaRPr>
          </a:p>
        </p:txBody>
      </p:sp>
      <p:sp>
        <p:nvSpPr>
          <p:cNvPr id="50" name="Right Arrow 49"/>
          <p:cNvSpPr/>
          <p:nvPr/>
        </p:nvSpPr>
        <p:spPr>
          <a:xfrm>
            <a:off x="10038762" y="5717489"/>
            <a:ext cx="670560" cy="381000"/>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87417" tIns="43672" rIns="87417" bIns="43672" rtlCol="0" anchor="ctr"/>
          <a:lstStyle/>
          <a:p>
            <a:pPr algn="ctr"/>
            <a:endParaRPr lang="en-US">
              <a:solidFill>
                <a:srgbClr val="FFFFFF"/>
              </a:solidFill>
            </a:endParaRPr>
          </a:p>
        </p:txBody>
      </p:sp>
    </p:spTree>
    <p:extLst>
      <p:ext uri="{BB962C8B-B14F-4D97-AF65-F5344CB8AC3E}">
        <p14:creationId xmlns:p14="http://schemas.microsoft.com/office/powerpoint/2010/main" val="2531256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Station Progression – evolution over time</a:t>
            </a:r>
            <a:endParaRPr lang="en-US" dirty="0"/>
          </a:p>
        </p:txBody>
      </p:sp>
      <p:pic>
        <p:nvPicPr>
          <p:cNvPr id="205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1520" y="1828800"/>
            <a:ext cx="13081347" cy="5638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037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Station progression – Capacity improvements</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828802"/>
            <a:ext cx="13289280" cy="563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816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Station progression - infill</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1520" y="1930400"/>
            <a:ext cx="12932829" cy="568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5479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District Scale opportunities</a:t>
            </a:r>
            <a:endParaRPr lang="en-US" dirty="0"/>
          </a:p>
        </p:txBody>
      </p:sp>
      <p:sp>
        <p:nvSpPr>
          <p:cNvPr id="3" name="Content Placeholder 2"/>
          <p:cNvSpPr>
            <a:spLocks noGrp="1"/>
          </p:cNvSpPr>
          <p:nvPr>
            <p:ph sz="half" idx="1"/>
          </p:nvPr>
        </p:nvSpPr>
        <p:spPr>
          <a:xfrm>
            <a:off x="609600" y="1219207"/>
            <a:ext cx="13533120" cy="6644217"/>
          </a:xfrm>
        </p:spPr>
        <p:txBody>
          <a:bodyPr/>
          <a:lstStyle/>
          <a:p>
            <a:r>
              <a:rPr lang="en-US" dirty="0" smtClean="0"/>
              <a:t>Accelerating sustainable development, by integrating building and infrastructure</a:t>
            </a:r>
          </a:p>
          <a:p>
            <a:pPr lvl="1"/>
            <a:r>
              <a:rPr lang="en-US" smtClean="0"/>
              <a:t>District </a:t>
            </a:r>
            <a:r>
              <a:rPr lang="en-US" dirty="0" smtClean="0"/>
              <a:t>energy, green streets, smart grids, demand management and resource sharing</a:t>
            </a:r>
          </a:p>
          <a:p>
            <a:pPr marL="0" indent="0">
              <a:buNone/>
            </a:pPr>
            <a:endParaRPr lang="en-US"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4333877"/>
            <a:ext cx="5882640" cy="3676651"/>
          </a:xfrm>
          <a:prstGeom prst="roundRect">
            <a:avLst>
              <a:gd name="adj" fmla="val 8594"/>
            </a:avLst>
          </a:prstGeom>
          <a:solidFill>
            <a:srgbClr val="FFFFFF">
              <a:shade val="85000"/>
            </a:srgbClr>
          </a:solidFill>
          <a:ln w="12700">
            <a:solidFill>
              <a:schemeClr val="bg1"/>
            </a:solidFill>
          </a:ln>
          <a:effectLst/>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0366" y="3200400"/>
            <a:ext cx="5811520" cy="3632200"/>
          </a:xfrm>
          <a:prstGeom prst="roundRect">
            <a:avLst>
              <a:gd name="adj" fmla="val 8594"/>
            </a:avLst>
          </a:prstGeom>
          <a:solidFill>
            <a:srgbClr val="FFFFFF">
              <a:shade val="85000"/>
            </a:srgbClr>
          </a:solidFill>
          <a:ln w="12700">
            <a:solidFill>
              <a:schemeClr val="bg1"/>
            </a:solidFill>
          </a:ln>
          <a:effectLst/>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8010" y="6648919"/>
            <a:ext cx="3646613" cy="2186484"/>
          </a:xfrm>
          <a:prstGeom prst="roundRect">
            <a:avLst>
              <a:gd name="adj" fmla="val 8594"/>
            </a:avLst>
          </a:prstGeom>
          <a:solidFill>
            <a:srgbClr val="FFFFFF">
              <a:shade val="85000"/>
            </a:srgbClr>
          </a:solidFill>
          <a:ln w="12700">
            <a:solidFill>
              <a:schemeClr val="bg1"/>
            </a:solidFill>
          </a:ln>
          <a:effectLst/>
        </p:spPr>
      </p:pic>
      <p:pic>
        <p:nvPicPr>
          <p:cNvPr id="7" name="Picture 6"/>
          <p:cNvPicPr>
            <a:picLocks noChangeAspect="1"/>
          </p:cNvPicPr>
          <p:nvPr/>
        </p:nvPicPr>
        <p:blipFill>
          <a:blip r:embed="rId6"/>
          <a:stretch>
            <a:fillRect/>
          </a:stretch>
        </p:blipFill>
        <p:spPr>
          <a:xfrm>
            <a:off x="9647569" y="5562603"/>
            <a:ext cx="4036474" cy="3029116"/>
          </a:xfrm>
          <a:prstGeom prst="rect">
            <a:avLst/>
          </a:prstGeom>
        </p:spPr>
      </p:pic>
    </p:spTree>
    <p:extLst>
      <p:ext uri="{BB962C8B-B14F-4D97-AF65-F5344CB8AC3E}">
        <p14:creationId xmlns:p14="http://schemas.microsoft.com/office/powerpoint/2010/main" val="3309414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Approach: Creates Livable Spaces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17600"/>
            <a:ext cx="14222592"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1948160" y="8229600"/>
            <a:ext cx="1950720" cy="4064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31681" tIns="65733" rIns="131681" bIns="65733" rtlCol="0" anchor="ctr"/>
          <a:lstStyle/>
          <a:p>
            <a:pPr algn="ctr"/>
            <a:endParaRPr lang="en-US"/>
          </a:p>
        </p:txBody>
      </p:sp>
    </p:spTree>
    <p:extLst>
      <p:ext uri="{BB962C8B-B14F-4D97-AF65-F5344CB8AC3E}">
        <p14:creationId xmlns:p14="http://schemas.microsoft.com/office/powerpoint/2010/main" val="146036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 y="1178991"/>
            <a:ext cx="3718560" cy="6034617"/>
          </a:xfrm>
        </p:spPr>
        <p:txBody>
          <a:bodyPr>
            <a:normAutofit/>
          </a:bodyPr>
          <a:lstStyle/>
          <a:p>
            <a:r>
              <a:rPr lang="en-US" dirty="0" smtClean="0"/>
              <a:t>Questions</a:t>
            </a:r>
          </a:p>
          <a:p>
            <a:pPr marL="0" indent="0">
              <a:buNone/>
            </a:pPr>
            <a:endParaRPr lang="en-US" sz="3000" dirty="0" smtClean="0"/>
          </a:p>
          <a:p>
            <a:pPr marL="0" indent="0">
              <a:buNone/>
            </a:pPr>
            <a:r>
              <a:rPr lang="en-US" sz="3000" dirty="0" smtClean="0"/>
              <a:t>California </a:t>
            </a:r>
            <a:r>
              <a:rPr lang="en-US" sz="3000" dirty="0"/>
              <a:t>High-Speed Rail Authority</a:t>
            </a:r>
          </a:p>
          <a:p>
            <a:pPr marL="0" indent="0">
              <a:buNone/>
            </a:pPr>
            <a:r>
              <a:rPr lang="en-US" sz="3000" dirty="0"/>
              <a:t>770 L Street, Suite 800</a:t>
            </a:r>
          </a:p>
          <a:p>
            <a:pPr marL="0" indent="0">
              <a:buNone/>
            </a:pPr>
            <a:r>
              <a:rPr lang="en-US" sz="3000" dirty="0"/>
              <a:t>Sacramento, CA 95814</a:t>
            </a:r>
          </a:p>
          <a:p>
            <a:pPr marL="0" indent="0">
              <a:buNone/>
            </a:pPr>
            <a:r>
              <a:rPr lang="en-US" sz="3000" dirty="0"/>
              <a:t>(916) 324-1541</a:t>
            </a:r>
          </a:p>
          <a:p>
            <a:pPr marL="0" indent="0">
              <a:buNone/>
            </a:pPr>
            <a:r>
              <a:rPr lang="en-US" sz="3000" dirty="0"/>
              <a:t>info@hsr.ca.gov</a:t>
            </a:r>
            <a:endParaRPr lang="en-US" sz="3000" dirty="0"/>
          </a:p>
        </p:txBody>
      </p:sp>
      <p:sp>
        <p:nvSpPr>
          <p:cNvPr id="3" name="Title 2"/>
          <p:cNvSpPr>
            <a:spLocks noGrp="1"/>
          </p:cNvSpPr>
          <p:nvPr>
            <p:ph type="title"/>
          </p:nvPr>
        </p:nvSpPr>
        <p:spPr/>
        <p:txBody>
          <a:bodyPr/>
          <a:lstStyle/>
          <a:p>
            <a:r>
              <a:rPr lang="en-US" dirty="0" smtClean="0"/>
              <a:t>Thank you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965200"/>
            <a:ext cx="10160000" cy="6350000"/>
          </a:xfrm>
          <a:prstGeom prst="rect">
            <a:avLst/>
          </a:prstGeom>
        </p:spPr>
      </p:pic>
    </p:spTree>
    <p:extLst>
      <p:ext uri="{BB962C8B-B14F-4D97-AF65-F5344CB8AC3E}">
        <p14:creationId xmlns:p14="http://schemas.microsoft.com/office/powerpoint/2010/main" val="2878712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p:cNvSpPr>
            <a:spLocks noGrp="1"/>
          </p:cNvSpPr>
          <p:nvPr>
            <p:ph idx="1"/>
          </p:nvPr>
        </p:nvSpPr>
        <p:spPr>
          <a:xfrm>
            <a:off x="548640" y="1178987"/>
            <a:ext cx="13533120" cy="7152217"/>
          </a:xfrm>
        </p:spPr>
        <p:txBody>
          <a:bodyPr/>
          <a:lstStyle/>
          <a:p>
            <a:r>
              <a:rPr lang="en-US" dirty="0"/>
              <a:t>California is 8th </a:t>
            </a:r>
            <a:r>
              <a:rPr lang="en-US" dirty="0" smtClean="0"/>
              <a:t>Largest Economy </a:t>
            </a:r>
            <a:r>
              <a:rPr lang="en-US" dirty="0"/>
              <a:t>in the </a:t>
            </a:r>
            <a:r>
              <a:rPr lang="en-US" dirty="0" smtClean="0"/>
              <a:t>World</a:t>
            </a:r>
            <a:endParaRPr lang="en-US" dirty="0"/>
          </a:p>
          <a:p>
            <a:r>
              <a:rPr lang="en-US" dirty="0"/>
              <a:t>Comparable to </a:t>
            </a:r>
            <a:r>
              <a:rPr lang="en-US" dirty="0" smtClean="0"/>
              <a:t>Northeast </a:t>
            </a:r>
            <a:r>
              <a:rPr lang="en-US" dirty="0"/>
              <a:t>Corridor in Terms of Distance, Population and </a:t>
            </a:r>
            <a:r>
              <a:rPr lang="en-US" dirty="0" smtClean="0"/>
              <a:t>Complexity</a:t>
            </a:r>
            <a:endParaRPr lang="en-US" dirty="0"/>
          </a:p>
          <a:p>
            <a:r>
              <a:rPr lang="en-US" dirty="0" smtClean="0"/>
              <a:t>Transformative Investment</a:t>
            </a:r>
            <a:endParaRPr lang="en-US" dirty="0"/>
          </a:p>
          <a:p>
            <a:r>
              <a:rPr lang="en-US" dirty="0"/>
              <a:t>Connecting all California Population Centers</a:t>
            </a:r>
          </a:p>
          <a:p>
            <a:pPr marL="0" indent="0">
              <a:buNone/>
            </a:pPr>
            <a:endParaRPr lang="en-US" dirty="0"/>
          </a:p>
        </p:txBody>
      </p:sp>
      <p:sp>
        <p:nvSpPr>
          <p:cNvPr id="12" name="Title 3"/>
          <p:cNvSpPr>
            <a:spLocks noGrp="1"/>
          </p:cNvSpPr>
          <p:nvPr>
            <p:ph type="title"/>
          </p:nvPr>
        </p:nvSpPr>
        <p:spPr/>
        <p:txBody>
          <a:bodyPr>
            <a:normAutofit/>
          </a:bodyPr>
          <a:lstStyle/>
          <a:p>
            <a:r>
              <a:rPr lang="en-US" dirty="0"/>
              <a:t>HIGH-SPEED RAIL: </a:t>
            </a:r>
            <a:r>
              <a:rPr lang="en-US" b="0" cap="none" dirty="0" smtClean="0">
                <a:solidFill>
                  <a:schemeClr val="bg1"/>
                </a:solidFill>
              </a:rPr>
              <a:t>More Than A Transportation Program</a:t>
            </a:r>
            <a:endParaRPr lang="en-US" b="0" dirty="0">
              <a:solidFill>
                <a:schemeClr val="bg1"/>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5" y="4943613"/>
            <a:ext cx="14057234" cy="4010864"/>
          </a:xfrm>
          <a:prstGeom prst="roundRect">
            <a:avLst>
              <a:gd name="adj" fmla="val 8594"/>
            </a:avLst>
          </a:prstGeom>
          <a:solidFill>
            <a:srgbClr val="FFFFFF">
              <a:shade val="85000"/>
            </a:srgbClr>
          </a:solidFill>
          <a:ln w="12700">
            <a:solidFill>
              <a:schemeClr val="bg1"/>
            </a:solidFill>
          </a:ln>
          <a:effectLst/>
        </p:spPr>
      </p:pic>
    </p:spTree>
    <p:extLst>
      <p:ext uri="{BB962C8B-B14F-4D97-AF65-F5344CB8AC3E}">
        <p14:creationId xmlns:p14="http://schemas.microsoft.com/office/powerpoint/2010/main" val="1243255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731520" y="1788583"/>
            <a:ext cx="6461760" cy="6644217"/>
          </a:xfrm>
        </p:spPr>
        <p:txBody>
          <a:bodyPr/>
          <a:lstStyle/>
          <a:p>
            <a:r>
              <a:rPr lang="en-US" dirty="0"/>
              <a:t>Preserving Agricultural </a:t>
            </a:r>
            <a:r>
              <a:rPr lang="en-US" dirty="0" smtClean="0"/>
              <a:t>Land</a:t>
            </a:r>
            <a:endParaRPr lang="en-US" dirty="0"/>
          </a:p>
          <a:p>
            <a:r>
              <a:rPr lang="en-US" dirty="0"/>
              <a:t>Improving Air Quality</a:t>
            </a:r>
          </a:p>
          <a:p>
            <a:r>
              <a:rPr lang="en-US" dirty="0"/>
              <a:t>Preserving and Enhancing Critical Habitat</a:t>
            </a:r>
          </a:p>
          <a:p>
            <a:r>
              <a:rPr lang="en-US" dirty="0"/>
              <a:t>Reducing Greenhouse Gases</a:t>
            </a:r>
          </a:p>
          <a:p>
            <a:r>
              <a:rPr lang="en-US" dirty="0"/>
              <a:t>Enabling Smart Land Use</a:t>
            </a:r>
          </a:p>
          <a:p>
            <a:r>
              <a:rPr lang="en-US" dirty="0"/>
              <a:t>Urban Greening: Planting Trees</a:t>
            </a:r>
          </a:p>
          <a:p>
            <a:r>
              <a:rPr lang="en-US" dirty="0"/>
              <a:t>Modernizing Transit Statewide</a:t>
            </a:r>
          </a:p>
          <a:p>
            <a:r>
              <a:rPr lang="en-US" dirty="0" smtClean="0"/>
              <a:t>100% Renewable Energy</a:t>
            </a:r>
            <a:endParaRPr lang="en-US" dirty="0"/>
          </a:p>
        </p:txBody>
      </p:sp>
      <p:sp>
        <p:nvSpPr>
          <p:cNvPr id="2" name="Title 1"/>
          <p:cNvSpPr>
            <a:spLocks noGrp="1"/>
          </p:cNvSpPr>
          <p:nvPr>
            <p:ph type="title"/>
          </p:nvPr>
        </p:nvSpPr>
        <p:spPr/>
        <p:txBody>
          <a:bodyPr>
            <a:noAutofit/>
          </a:bodyPr>
          <a:lstStyle/>
          <a:p>
            <a:r>
              <a:rPr lang="en-US" dirty="0"/>
              <a:t>Environmental </a:t>
            </a:r>
            <a:r>
              <a:rPr lang="en-US" dirty="0" smtClean="0"/>
              <a:t>Benefits: </a:t>
            </a:r>
            <a:br>
              <a:rPr lang="en-US" dirty="0" smtClean="0"/>
            </a:br>
            <a:r>
              <a:rPr lang="en-US" b="0" cap="none" dirty="0" smtClean="0">
                <a:solidFill>
                  <a:schemeClr val="bg1"/>
                </a:solidFill>
              </a:rPr>
              <a:t>High-Speed Rail’s Best Kept Secrets</a:t>
            </a:r>
            <a:endParaRPr lang="en-US" b="0" cap="none" dirty="0">
              <a:solidFill>
                <a:schemeClr val="bg1"/>
              </a:solidFill>
            </a:endParaRPr>
          </a:p>
        </p:txBody>
      </p:sp>
      <p:pic>
        <p:nvPicPr>
          <p:cNvPr id="1028" name="Picture 4" descr="P:\IMAGES\Thinkstock Photos\Earth Day\Earth Week 2014\563501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2" y="1904133"/>
            <a:ext cx="4724400" cy="4227803"/>
          </a:xfrm>
          <a:prstGeom prst="roundRect">
            <a:avLst>
              <a:gd name="adj" fmla="val 8594"/>
            </a:avLst>
          </a:prstGeom>
          <a:solidFill>
            <a:srgbClr val="FFFFFF">
              <a:shade val="85000"/>
            </a:srgbClr>
          </a:solidFill>
          <a:ln w="12700">
            <a:solidFill>
              <a:schemeClr val="bg1"/>
            </a:solidFill>
          </a:ln>
          <a:effectLst/>
          <a:extLst/>
        </p:spPr>
      </p:pic>
      <p:pic>
        <p:nvPicPr>
          <p:cNvPr id="3" name="Picture 2"/>
          <p:cNvPicPr>
            <a:picLocks noChangeAspect="1"/>
          </p:cNvPicPr>
          <p:nvPr/>
        </p:nvPicPr>
        <p:blipFill>
          <a:blip r:embed="rId4"/>
          <a:stretch>
            <a:fillRect/>
          </a:stretch>
        </p:blipFill>
        <p:spPr>
          <a:xfrm>
            <a:off x="6477002" y="5380997"/>
            <a:ext cx="7328027" cy="3621187"/>
          </a:xfrm>
          <a:prstGeom prst="rect">
            <a:avLst/>
          </a:prstGeom>
        </p:spPr>
      </p:pic>
    </p:spTree>
    <p:extLst>
      <p:ext uri="{BB962C8B-B14F-4D97-AF65-F5344CB8AC3E}">
        <p14:creationId xmlns:p14="http://schemas.microsoft.com/office/powerpoint/2010/main" val="642129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Rail integration for Sustainable California</a:t>
            </a:r>
            <a:endParaRPr lang="en-US" dirty="0"/>
          </a:p>
        </p:txBody>
      </p:sp>
      <p:sp>
        <p:nvSpPr>
          <p:cNvPr id="3" name="Content Placeholder 2"/>
          <p:cNvSpPr>
            <a:spLocks noGrp="1"/>
          </p:cNvSpPr>
          <p:nvPr>
            <p:ph sz="half" idx="1"/>
          </p:nvPr>
        </p:nvSpPr>
        <p:spPr>
          <a:xfrm>
            <a:off x="304800" y="1098393"/>
            <a:ext cx="13472160" cy="2356008"/>
          </a:xfrm>
        </p:spPr>
        <p:txBody>
          <a:bodyPr/>
          <a:lstStyle/>
          <a:p>
            <a:pPr lvl="0"/>
            <a:r>
              <a:rPr lang="en-US" dirty="0" smtClean="0"/>
              <a:t>High-Speed Rail the Key Element in a  Statewide </a:t>
            </a:r>
            <a:r>
              <a:rPr lang="en-US" dirty="0"/>
              <a:t>C</a:t>
            </a:r>
            <a:r>
              <a:rPr lang="en-US" dirty="0" smtClean="0"/>
              <a:t>lean, Electric  </a:t>
            </a:r>
            <a:r>
              <a:rPr lang="en-US" dirty="0"/>
              <a:t>I</a:t>
            </a:r>
            <a:r>
              <a:rPr lang="en-US" dirty="0" smtClean="0"/>
              <a:t>nterconnected Rail Transportation </a:t>
            </a:r>
            <a:r>
              <a:rPr lang="en-US" dirty="0"/>
              <a:t>S</a:t>
            </a:r>
            <a:r>
              <a:rPr lang="en-US" dirty="0" smtClean="0"/>
              <a:t>ystem</a:t>
            </a:r>
            <a:endParaRPr lang="en-US" dirty="0"/>
          </a:p>
          <a:p>
            <a:pPr lvl="1"/>
            <a:endParaRPr lang="en-US" dirty="0"/>
          </a:p>
        </p:txBody>
      </p:sp>
      <p:pic>
        <p:nvPicPr>
          <p:cNvPr id="6" name="Picture 2"/>
          <p:cNvPicPr>
            <a:picLocks noChangeAspect="1" noChangeArrowheads="1"/>
          </p:cNvPicPr>
          <p:nvPr/>
        </p:nvPicPr>
        <p:blipFill>
          <a:blip r:embed="rId3"/>
          <a:srcRect/>
          <a:stretch>
            <a:fillRect/>
          </a:stretch>
        </p:blipFill>
        <p:spPr bwMode="auto">
          <a:xfrm>
            <a:off x="762000" y="2895603"/>
            <a:ext cx="8107680" cy="3778668"/>
          </a:xfrm>
          <a:prstGeom prst="roundRect">
            <a:avLst>
              <a:gd name="adj" fmla="val 8594"/>
            </a:avLst>
          </a:prstGeom>
          <a:solidFill>
            <a:srgbClr val="FFFFFF">
              <a:shade val="85000"/>
            </a:srgbClr>
          </a:solidFill>
          <a:ln w="12700">
            <a:solidFill>
              <a:schemeClr val="bg1"/>
            </a:solidFill>
          </a:ln>
          <a:effectLst/>
        </p:spPr>
      </p:pic>
      <p:pic>
        <p:nvPicPr>
          <p:cNvPr id="5" name="Content Placeholder 3"/>
          <p:cNvPicPr>
            <a:picLocks noGrp="1" noChangeAspect="1"/>
          </p:cNvPicPr>
          <p:nvPr>
            <p:ph idx="1"/>
          </p:nvPr>
        </p:nvPicPr>
        <p:blipFill>
          <a:blip r:embed="rId4"/>
          <a:stretch>
            <a:fillRect/>
          </a:stretch>
        </p:blipFill>
        <p:spPr>
          <a:xfrm>
            <a:off x="7924804" y="4572048"/>
            <a:ext cx="5543550" cy="3579551"/>
          </a:xfrm>
          <a:prstGeom prst="rect">
            <a:avLst/>
          </a:prstGeom>
        </p:spPr>
      </p:pic>
    </p:spTree>
    <p:extLst>
      <p:ext uri="{BB962C8B-B14F-4D97-AF65-F5344CB8AC3E}">
        <p14:creationId xmlns:p14="http://schemas.microsoft.com/office/powerpoint/2010/main" val="1026429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11680" y="6553200"/>
            <a:ext cx="10607040" cy="1574800"/>
          </a:xfrm>
        </p:spPr>
        <p:txBody>
          <a:bodyPr/>
          <a:lstStyle/>
          <a:p>
            <a:pPr algn="ctr"/>
            <a:r>
              <a:rPr lang="en-US" dirty="0" smtClean="0"/>
              <a:t>Station Area Partnerships</a:t>
            </a:r>
          </a:p>
          <a:p>
            <a:pPr algn="ctr"/>
            <a:r>
              <a:rPr lang="en-US" dirty="0" smtClean="0"/>
              <a:t>Enhancing Communities</a:t>
            </a:r>
            <a:endParaRPr lang="en-US" dirty="0"/>
          </a:p>
        </p:txBody>
      </p:sp>
      <p:pic>
        <p:nvPicPr>
          <p:cNvPr id="2050" name="Picture 2"/>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l="2897" r="2897"/>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9242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p:txBody>
          <a:bodyPr>
            <a:normAutofit/>
          </a:bodyPr>
          <a:lstStyle/>
          <a:p>
            <a:r>
              <a:rPr lang="en-US" dirty="0" smtClean="0"/>
              <a:t>Where are the Stations ?</a:t>
            </a:r>
            <a:endParaRPr lang="en-US" b="0" dirty="0">
              <a:solidFill>
                <a:schemeClr val="bg1"/>
              </a:solidFill>
            </a:endParaRPr>
          </a:p>
        </p:txBody>
      </p:sp>
      <p:sp>
        <p:nvSpPr>
          <p:cNvPr id="2" name="Content Placeholder 1"/>
          <p:cNvSpPr>
            <a:spLocks noGrp="1"/>
          </p:cNvSpPr>
          <p:nvPr>
            <p:ph idx="1"/>
          </p:nvPr>
        </p:nvSpPr>
        <p:spPr>
          <a:xfrm>
            <a:off x="8839202" y="5638800"/>
            <a:ext cx="4495800" cy="2844797"/>
          </a:xfrm>
        </p:spPr>
        <p:txBody>
          <a:bodyPr>
            <a:normAutofit lnSpcReduction="10000"/>
          </a:bodyPr>
          <a:lstStyle/>
          <a:p>
            <a:r>
              <a:rPr lang="en-US" dirty="0"/>
              <a:t>Up to 24 Stations</a:t>
            </a:r>
          </a:p>
          <a:p>
            <a:pPr marL="403581" lvl="1" indent="-269048">
              <a:spcBef>
                <a:spcPts val="891"/>
              </a:spcBef>
            </a:pPr>
            <a:r>
              <a:rPr lang="en-US" sz="3000" dirty="0"/>
              <a:t>San Diego to Bay Area </a:t>
            </a:r>
          </a:p>
          <a:p>
            <a:pPr marL="403581" lvl="1" indent="-269048">
              <a:spcBef>
                <a:spcPts val="891"/>
              </a:spcBef>
            </a:pPr>
            <a:r>
              <a:rPr lang="en-US" sz="3000" dirty="0"/>
              <a:t>Urban Centers Linked</a:t>
            </a:r>
          </a:p>
          <a:p>
            <a:pPr marL="403581" lvl="1" indent="-269048">
              <a:spcBef>
                <a:spcPts val="891"/>
              </a:spcBef>
            </a:pPr>
            <a:r>
              <a:rPr lang="en-US" sz="3000" dirty="0"/>
              <a:t>Smaller Cities Served</a:t>
            </a:r>
          </a:p>
          <a:p>
            <a:pPr marL="403581" lvl="1" indent="-269048">
              <a:spcBef>
                <a:spcPts val="891"/>
              </a:spcBef>
            </a:pPr>
            <a:r>
              <a:rPr lang="en-US" sz="3000" dirty="0"/>
              <a:t>Shared Transit Sites</a:t>
            </a:r>
          </a:p>
        </p:txBody>
      </p:sp>
      <p:pic>
        <p:nvPicPr>
          <p:cNvPr id="4" name="Picture 3"/>
          <p:cNvPicPr>
            <a:picLocks noChangeAspect="1"/>
          </p:cNvPicPr>
          <p:nvPr/>
        </p:nvPicPr>
        <p:blipFill>
          <a:blip r:embed="rId3"/>
          <a:stretch>
            <a:fillRect/>
          </a:stretch>
        </p:blipFill>
        <p:spPr>
          <a:xfrm>
            <a:off x="8763002" y="1447800"/>
            <a:ext cx="3806946" cy="3810000"/>
          </a:xfrm>
          <a:prstGeom prst="rect">
            <a:avLst/>
          </a:prstGeom>
        </p:spPr>
      </p:pic>
      <p:pic>
        <p:nvPicPr>
          <p:cNvPr id="1026" name="Picture 2" descr="C:\Users\gilliland\Desktop\CAHSR\CityPopMapPL-XJ1210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80248"/>
            <a:ext cx="6096000" cy="788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666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763002" y="2286000"/>
            <a:ext cx="5471160" cy="6210349"/>
          </a:xfrm>
          <a:prstGeom prst="rect">
            <a:avLst/>
          </a:prstGeom>
        </p:spPr>
      </p:pic>
      <p:sp>
        <p:nvSpPr>
          <p:cNvPr id="4" name="Title 3"/>
          <p:cNvSpPr>
            <a:spLocks noGrp="1"/>
          </p:cNvSpPr>
          <p:nvPr>
            <p:ph type="title"/>
          </p:nvPr>
        </p:nvSpPr>
        <p:spPr/>
        <p:txBody>
          <a:bodyPr/>
          <a:lstStyle/>
          <a:p>
            <a:r>
              <a:rPr lang="en-US" dirty="0" smtClean="0"/>
              <a:t>HSR Station Vision </a:t>
            </a:r>
            <a:endParaRPr lang="en-US" dirty="0"/>
          </a:p>
        </p:txBody>
      </p:sp>
      <p:sp>
        <p:nvSpPr>
          <p:cNvPr id="5" name="Content Placeholder 4"/>
          <p:cNvSpPr>
            <a:spLocks noGrp="1"/>
          </p:cNvSpPr>
          <p:nvPr>
            <p:ph idx="1"/>
          </p:nvPr>
        </p:nvSpPr>
        <p:spPr>
          <a:xfrm>
            <a:off x="548640" y="1788591"/>
            <a:ext cx="7985760" cy="6364817"/>
          </a:xfrm>
        </p:spPr>
        <p:txBody>
          <a:bodyPr>
            <a:normAutofit fontScale="92500"/>
          </a:bodyPr>
          <a:lstStyle/>
          <a:p>
            <a:r>
              <a:rPr lang="en-US" dirty="0" smtClean="0"/>
              <a:t>Advance the economic role of stations</a:t>
            </a:r>
          </a:p>
          <a:p>
            <a:pPr lvl="1"/>
            <a:r>
              <a:rPr lang="en-US" dirty="0" smtClean="0"/>
              <a:t>Statewide connectivity </a:t>
            </a:r>
          </a:p>
          <a:p>
            <a:pPr lvl="1"/>
            <a:r>
              <a:rPr lang="en-US" dirty="0" smtClean="0"/>
              <a:t>Capacity for growth</a:t>
            </a:r>
          </a:p>
          <a:p>
            <a:r>
              <a:rPr lang="en-US" dirty="0" smtClean="0"/>
              <a:t>Influence the heart of California’s cities</a:t>
            </a:r>
          </a:p>
          <a:p>
            <a:pPr lvl="2"/>
            <a:r>
              <a:rPr lang="en-US" dirty="0" smtClean="0"/>
              <a:t>Integrate station design and station area planning</a:t>
            </a:r>
          </a:p>
          <a:p>
            <a:pPr lvl="2"/>
            <a:r>
              <a:rPr lang="en-US" dirty="0" smtClean="0"/>
              <a:t>Expand connectivity &amp; access</a:t>
            </a:r>
          </a:p>
          <a:p>
            <a:r>
              <a:rPr lang="en-US" dirty="0" smtClean="0"/>
              <a:t>Create Value</a:t>
            </a:r>
          </a:p>
          <a:p>
            <a:pPr lvl="1"/>
            <a:r>
              <a:rPr lang="en-US" dirty="0"/>
              <a:t>Attract the next generation of travelers</a:t>
            </a:r>
          </a:p>
          <a:p>
            <a:pPr lvl="1"/>
            <a:r>
              <a:rPr lang="en-US" dirty="0" smtClean="0"/>
              <a:t>Facilitate transit </a:t>
            </a:r>
            <a:r>
              <a:rPr lang="en-US" dirty="0"/>
              <a:t>&amp; </a:t>
            </a:r>
            <a:r>
              <a:rPr lang="en-US" dirty="0" smtClean="0"/>
              <a:t>sustainable infrastructure investment</a:t>
            </a:r>
          </a:p>
          <a:p>
            <a:pPr lvl="1"/>
            <a:r>
              <a:rPr lang="en-US" dirty="0" smtClean="0"/>
              <a:t>Catalyst for private investment &amp; joint development</a:t>
            </a:r>
            <a:endParaRPr lang="en-US" dirty="0"/>
          </a:p>
          <a:p>
            <a:pPr lvl="1"/>
            <a:endParaRPr lang="en-US" dirty="0" smtClean="0"/>
          </a:p>
          <a:p>
            <a:pPr lvl="1"/>
            <a:endParaRPr lang="en-US" dirty="0" smtClean="0"/>
          </a:p>
          <a:p>
            <a:endParaRPr lang="en-US" dirty="0" smtClean="0"/>
          </a:p>
          <a:p>
            <a:endParaRPr lang="en-US" dirty="0" smtClean="0"/>
          </a:p>
          <a:p>
            <a:endParaRPr lang="en-US" dirty="0" smtClean="0"/>
          </a:p>
          <a:p>
            <a:pPr lvl="1"/>
            <a:endParaRPr lang="en-US" dirty="0" smtClean="0"/>
          </a:p>
        </p:txBody>
      </p:sp>
    </p:spTree>
    <p:extLst>
      <p:ext uri="{BB962C8B-B14F-4D97-AF65-F5344CB8AC3E}">
        <p14:creationId xmlns:p14="http://schemas.microsoft.com/office/powerpoint/2010/main" val="263181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HSR Station Opportunities	</a:t>
            </a:r>
            <a:endParaRPr lang="en-US" dirty="0"/>
          </a:p>
        </p:txBody>
      </p:sp>
      <p:sp>
        <p:nvSpPr>
          <p:cNvPr id="5" name="Content Placeholder 4"/>
          <p:cNvSpPr>
            <a:spLocks noGrp="1"/>
          </p:cNvSpPr>
          <p:nvPr>
            <p:ph idx="1"/>
          </p:nvPr>
        </p:nvSpPr>
        <p:spPr>
          <a:xfrm>
            <a:off x="548640" y="1788587"/>
            <a:ext cx="13533120" cy="6517217"/>
          </a:xfrm>
        </p:spPr>
        <p:txBody>
          <a:bodyPr>
            <a:normAutofit/>
          </a:bodyPr>
          <a:lstStyle/>
          <a:p>
            <a:endParaRPr lang="en-US" dirty="0"/>
          </a:p>
          <a:p>
            <a:endParaRPr lang="en-US" dirty="0" smtClean="0"/>
          </a:p>
          <a:p>
            <a:r>
              <a:rPr lang="en-US" dirty="0" smtClean="0"/>
              <a:t>Vibrant destinations</a:t>
            </a:r>
          </a:p>
          <a:p>
            <a:pPr lvl="1"/>
            <a:r>
              <a:rPr lang="en-US" dirty="0"/>
              <a:t>A</a:t>
            </a:r>
            <a:r>
              <a:rPr lang="en-US" dirty="0" smtClean="0"/>
              <a:t>ttracts people, activity and investment</a:t>
            </a:r>
          </a:p>
          <a:p>
            <a:pPr lvl="1"/>
            <a:r>
              <a:rPr lang="en-US" dirty="0" smtClean="0"/>
              <a:t>Point of entry to explore California</a:t>
            </a:r>
          </a:p>
          <a:p>
            <a:r>
              <a:rPr lang="en-US" dirty="0" smtClean="0"/>
              <a:t>Infrastructure of global cities </a:t>
            </a:r>
          </a:p>
          <a:p>
            <a:pPr lvl="1"/>
            <a:r>
              <a:rPr lang="en-US" dirty="0" smtClean="0"/>
              <a:t>Foundation for efficient, clean energy transportation</a:t>
            </a:r>
          </a:p>
          <a:p>
            <a:pPr lvl="1"/>
            <a:r>
              <a:rPr lang="en-US" dirty="0" smtClean="0"/>
              <a:t>Capacity for future growth</a:t>
            </a:r>
          </a:p>
          <a:p>
            <a:r>
              <a:rPr lang="en-US" dirty="0" smtClean="0"/>
              <a:t>Catalyst </a:t>
            </a:r>
            <a:r>
              <a:rPr lang="en-US" dirty="0"/>
              <a:t>for transformational change</a:t>
            </a:r>
          </a:p>
          <a:p>
            <a:pPr marL="415360" lvl="2">
              <a:buClr>
                <a:srgbClr val="0AAEFA"/>
              </a:buClr>
              <a:buSzTx/>
            </a:pPr>
            <a:r>
              <a:rPr lang="en-US" dirty="0" smtClean="0"/>
              <a:t>Enable HSR transit-oriented development</a:t>
            </a:r>
            <a:endParaRPr lang="en-US" dirty="0"/>
          </a:p>
        </p:txBody>
      </p:sp>
      <p:pic>
        <p:nvPicPr>
          <p:cNvPr id="2" name="Picture 1"/>
          <p:cNvPicPr>
            <a:picLocks noChangeAspect="1"/>
          </p:cNvPicPr>
          <p:nvPr/>
        </p:nvPicPr>
        <p:blipFill>
          <a:blip r:embed="rId3"/>
          <a:stretch>
            <a:fillRect/>
          </a:stretch>
        </p:blipFill>
        <p:spPr>
          <a:xfrm>
            <a:off x="8001000" y="1752600"/>
            <a:ext cx="5600741" cy="3728612"/>
          </a:xfrm>
          <a:prstGeom prst="rect">
            <a:avLst/>
          </a:prstGeom>
        </p:spPr>
      </p:pic>
    </p:spTree>
    <p:extLst>
      <p:ext uri="{BB962C8B-B14F-4D97-AF65-F5344CB8AC3E}">
        <p14:creationId xmlns:p14="http://schemas.microsoft.com/office/powerpoint/2010/main" val="3207185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24800" y="1028671"/>
            <a:ext cx="5638800" cy="3926409"/>
          </a:xfrm>
        </p:spPr>
        <p:txBody>
          <a:bodyPr/>
          <a:lstStyle/>
          <a:p>
            <a:pPr marL="0" indent="0">
              <a:buNone/>
            </a:pPr>
            <a:r>
              <a:rPr lang="en-US" dirty="0" smtClean="0"/>
              <a:t>Station Design </a:t>
            </a:r>
          </a:p>
          <a:p>
            <a:pPr lvl="1"/>
            <a:r>
              <a:rPr lang="en-US" dirty="0"/>
              <a:t>Multimodal access, </a:t>
            </a:r>
            <a:r>
              <a:rPr lang="en-US" dirty="0" smtClean="0"/>
              <a:t>passenger circulation </a:t>
            </a:r>
            <a:r>
              <a:rPr lang="en-US" dirty="0"/>
              <a:t>and parking</a:t>
            </a:r>
          </a:p>
          <a:p>
            <a:pPr lvl="1"/>
            <a:r>
              <a:rPr lang="en-US" dirty="0" smtClean="0"/>
              <a:t>Station progression planning</a:t>
            </a:r>
          </a:p>
          <a:p>
            <a:pPr lvl="1"/>
            <a:r>
              <a:rPr lang="en-US" dirty="0" smtClean="0"/>
              <a:t>Sustainable design</a:t>
            </a:r>
          </a:p>
        </p:txBody>
      </p:sp>
      <p:sp>
        <p:nvSpPr>
          <p:cNvPr id="3" name="Title 2"/>
          <p:cNvSpPr>
            <a:spLocks noGrp="1"/>
          </p:cNvSpPr>
          <p:nvPr>
            <p:ph type="title"/>
          </p:nvPr>
        </p:nvSpPr>
        <p:spPr/>
        <p:txBody>
          <a:bodyPr/>
          <a:lstStyle/>
          <a:p>
            <a:r>
              <a:rPr lang="en-US" dirty="0" smtClean="0"/>
              <a:t>Top priorities for next year  </a:t>
            </a:r>
            <a:endParaRPr lang="en-US" dirty="0"/>
          </a:p>
        </p:txBody>
      </p:sp>
      <p:pic>
        <p:nvPicPr>
          <p:cNvPr id="5" name="Picture 4"/>
          <p:cNvPicPr>
            <a:picLocks noChangeAspect="1"/>
          </p:cNvPicPr>
          <p:nvPr/>
        </p:nvPicPr>
        <p:blipFill>
          <a:blip r:embed="rId3"/>
          <a:stretch>
            <a:fillRect/>
          </a:stretch>
        </p:blipFill>
        <p:spPr>
          <a:xfrm>
            <a:off x="4876800" y="4495800"/>
            <a:ext cx="9047085" cy="3845213"/>
          </a:xfrm>
          <a:prstGeom prst="rect">
            <a:avLst/>
          </a:prstGeom>
        </p:spPr>
      </p:pic>
      <p:sp>
        <p:nvSpPr>
          <p:cNvPr id="6" name="Rectangle 5"/>
          <p:cNvSpPr/>
          <p:nvPr/>
        </p:nvSpPr>
        <p:spPr>
          <a:xfrm>
            <a:off x="762000" y="1013492"/>
            <a:ext cx="5761037" cy="1863678"/>
          </a:xfrm>
          <a:prstGeom prst="rect">
            <a:avLst/>
          </a:prstGeom>
        </p:spPr>
        <p:txBody>
          <a:bodyPr wrap="square" lIns="90008" tIns="45003" rIns="90008" bIns="45003">
            <a:spAutoFit/>
          </a:bodyPr>
          <a:lstStyle/>
          <a:p>
            <a:pPr defTabSz="1301953">
              <a:spcBef>
                <a:spcPct val="20000"/>
              </a:spcBef>
              <a:buClr>
                <a:srgbClr val="0AAEFA"/>
              </a:buClr>
            </a:pPr>
            <a:r>
              <a:rPr lang="en-US" sz="3600" b="1" dirty="0">
                <a:solidFill>
                  <a:prstClr val="white"/>
                </a:solidFill>
                <a:latin typeface="Arial Narrow" pitchFamily="34" charset="0"/>
                <a:cs typeface="Arial" pitchFamily="34" charset="0"/>
              </a:rPr>
              <a:t>Station Area Partnerships</a:t>
            </a:r>
          </a:p>
          <a:p>
            <a:pPr marL="415965" lvl="1" indent="-253178" defTabSz="1301953">
              <a:spcBef>
                <a:spcPct val="20000"/>
              </a:spcBef>
              <a:buClr>
                <a:srgbClr val="FCD41B"/>
              </a:buClr>
              <a:buSzPct val="100000"/>
              <a:buFont typeface="Arial Narrow" panose="020B0606020202030204" pitchFamily="34" charset="0"/>
              <a:buChar char="»"/>
            </a:pPr>
            <a:r>
              <a:rPr lang="en-US" sz="3300" dirty="0" smtClean="0">
                <a:solidFill>
                  <a:prstClr val="white"/>
                </a:solidFill>
                <a:latin typeface="Arial Narrow" pitchFamily="34" charset="0"/>
                <a:cs typeface="Arial" pitchFamily="34" charset="0"/>
              </a:rPr>
              <a:t>Tool kit </a:t>
            </a:r>
            <a:r>
              <a:rPr lang="en-US" sz="3300" dirty="0">
                <a:solidFill>
                  <a:prstClr val="white"/>
                </a:solidFill>
                <a:latin typeface="Arial Narrow" pitchFamily="34" charset="0"/>
                <a:cs typeface="Arial" pitchFamily="34" charset="0"/>
              </a:rPr>
              <a:t>for </a:t>
            </a:r>
            <a:r>
              <a:rPr lang="en-US" sz="3300" dirty="0" smtClean="0">
                <a:solidFill>
                  <a:prstClr val="white"/>
                </a:solidFill>
                <a:latin typeface="Arial Narrow" pitchFamily="34" charset="0"/>
                <a:cs typeface="Arial" pitchFamily="34" charset="0"/>
              </a:rPr>
              <a:t>station development</a:t>
            </a:r>
            <a:endParaRPr lang="en-US" sz="3300" dirty="0">
              <a:solidFill>
                <a:prstClr val="white"/>
              </a:solidFill>
              <a:latin typeface="Arial Narrow" pitchFamily="34" charset="0"/>
              <a:cs typeface="Arial" pitchFamily="34" charset="0"/>
            </a:endParaRPr>
          </a:p>
          <a:p>
            <a:pPr marL="415965" lvl="1" indent="-253178" defTabSz="1301953">
              <a:spcBef>
                <a:spcPct val="20000"/>
              </a:spcBef>
              <a:buClr>
                <a:srgbClr val="FCD41B"/>
              </a:buClr>
              <a:buSzPct val="100000"/>
              <a:buFont typeface="Arial Narrow" panose="020B0606020202030204" pitchFamily="34" charset="0"/>
              <a:buChar char="»"/>
            </a:pPr>
            <a:r>
              <a:rPr lang="en-US" sz="3300" dirty="0">
                <a:solidFill>
                  <a:prstClr val="white"/>
                </a:solidFill>
                <a:latin typeface="Arial Narrow" pitchFamily="34" charset="0"/>
                <a:cs typeface="Arial" pitchFamily="34" charset="0"/>
              </a:rPr>
              <a:t>Statewide resource planning</a:t>
            </a:r>
          </a:p>
        </p:txBody>
      </p:sp>
      <p:pic>
        <p:nvPicPr>
          <p:cNvPr id="8" name="Picture 7"/>
          <p:cNvPicPr>
            <a:picLocks noChangeAspect="1"/>
          </p:cNvPicPr>
          <p:nvPr/>
        </p:nvPicPr>
        <p:blipFill>
          <a:blip r:embed="rId4"/>
          <a:stretch>
            <a:fillRect/>
          </a:stretch>
        </p:blipFill>
        <p:spPr>
          <a:xfrm>
            <a:off x="1367589" y="5791200"/>
            <a:ext cx="3871162" cy="2828925"/>
          </a:xfrm>
          <a:prstGeom prst="rect">
            <a:avLst/>
          </a:prstGeom>
        </p:spPr>
      </p:pic>
    </p:spTree>
    <p:extLst>
      <p:ext uri="{BB962C8B-B14F-4D97-AF65-F5344CB8AC3E}">
        <p14:creationId xmlns:p14="http://schemas.microsoft.com/office/powerpoint/2010/main" val="307803520"/>
      </p:ext>
    </p:extLst>
  </p:cSld>
  <p:clrMapOvr>
    <a:masterClrMapping/>
  </p:clrMapOvr>
  <p:timing>
    <p:tnLst>
      <p:par>
        <p:cTn id="1" dur="indefinite" restart="never" nodeType="tmRoot"/>
      </p:par>
    </p:tnLst>
  </p:timing>
</p:sld>
</file>

<file path=ppt/theme/theme1.xml><?xml version="1.0" encoding="utf-8"?>
<a:theme xmlns:a="http://schemas.openxmlformats.org/drawingml/2006/main" name="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HSR_PPT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22877</TotalTime>
  <Words>1146</Words>
  <Application>Microsoft Office PowerPoint</Application>
  <PresentationFormat>Custom</PresentationFormat>
  <Paragraphs>144</Paragraphs>
  <Slides>17</Slides>
  <Notes>17</Notes>
  <HiddenSlides>0</HiddenSlides>
  <MMClips>0</MMClips>
  <ScaleCrop>false</ScaleCrop>
  <HeadingPairs>
    <vt:vector size="4" baseType="variant">
      <vt:variant>
        <vt:lpstr>Theme</vt:lpstr>
      </vt:variant>
      <vt:variant>
        <vt:i4>27</vt:i4>
      </vt:variant>
      <vt:variant>
        <vt:lpstr>Slide Titles</vt:lpstr>
      </vt:variant>
      <vt:variant>
        <vt:i4>17</vt:i4>
      </vt:variant>
    </vt:vector>
  </HeadingPairs>
  <TitlesOfParts>
    <vt:vector size="44" baseType="lpstr">
      <vt:lpstr>HSR_PPT_2014</vt:lpstr>
      <vt:lpstr>1_HSR_PPT_2014</vt:lpstr>
      <vt:lpstr>2_HSR_PPT_2014</vt:lpstr>
      <vt:lpstr>3_HSR_PPT_2014</vt:lpstr>
      <vt:lpstr>4_HSR_PPT_2014</vt:lpstr>
      <vt:lpstr>5_HSR_PPT_2014</vt:lpstr>
      <vt:lpstr>6_HSR_PPT_2014</vt:lpstr>
      <vt:lpstr>7_HSR_PPT_2014</vt:lpstr>
      <vt:lpstr>8_HSR_PPT_2014</vt:lpstr>
      <vt:lpstr>9_HSR_PPT_2014</vt:lpstr>
      <vt:lpstr>10_HSR_PPT_2014</vt:lpstr>
      <vt:lpstr>11_HSR_PPT_2014</vt:lpstr>
      <vt:lpstr>12_HSR_PPT_2014</vt:lpstr>
      <vt:lpstr>13_HSR_PPT_2014</vt:lpstr>
      <vt:lpstr>14_HSR_PPT_2014</vt:lpstr>
      <vt:lpstr>15_HSR_PPT_2014</vt:lpstr>
      <vt:lpstr>16_HSR_PPT_2014</vt:lpstr>
      <vt:lpstr>17_HSR_PPT_2014</vt:lpstr>
      <vt:lpstr>18_HSR_PPT_2014</vt:lpstr>
      <vt:lpstr>19_HSR_PPT_2014</vt:lpstr>
      <vt:lpstr>20_HSR_PPT_2014</vt:lpstr>
      <vt:lpstr>21_HSR_PPT_2014</vt:lpstr>
      <vt:lpstr>22_HSR_PPT_2014</vt:lpstr>
      <vt:lpstr>23_HSR_PPT_2014</vt:lpstr>
      <vt:lpstr>24_HSR_PPT_2014</vt:lpstr>
      <vt:lpstr>25_HSR_PPT_2014</vt:lpstr>
      <vt:lpstr>26_HSR_PPT_2014</vt:lpstr>
      <vt:lpstr>Station Development Update</vt:lpstr>
      <vt:lpstr>HIGH-SPEED RAIL: More Than A Transportation Program</vt:lpstr>
      <vt:lpstr>Environmental Benefits:  High-Speed Rail’s Best Kept Secrets</vt:lpstr>
      <vt:lpstr>Rail integration for Sustainable California</vt:lpstr>
      <vt:lpstr>PowerPoint Presentation</vt:lpstr>
      <vt:lpstr>Where are the Stations ?</vt:lpstr>
      <vt:lpstr>HSR Station Vision </vt:lpstr>
      <vt:lpstr>HSR Station Opportunities </vt:lpstr>
      <vt:lpstr>Top priorities for next year  </vt:lpstr>
      <vt:lpstr>PowerPoint Presentation</vt:lpstr>
      <vt:lpstr>STATION PROGRESSION</vt:lpstr>
      <vt:lpstr>Station Progression – evolution over time</vt:lpstr>
      <vt:lpstr>Station progression – Capacity improvements</vt:lpstr>
      <vt:lpstr>Station progression - infill</vt:lpstr>
      <vt:lpstr>District Scale opportunities</vt:lpstr>
      <vt:lpstr>District Approach: Creates Livable Spaces</vt:lpstr>
      <vt:lpstr>Thank you  </vt:lpstr>
    </vt:vector>
  </TitlesOfParts>
  <Company>Parsons Brinckerhoff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trantb</dc:creator>
  <cp:lastModifiedBy>Dumond, Melissa@HSR</cp:lastModifiedBy>
  <cp:revision>348</cp:revision>
  <cp:lastPrinted>2015-04-29T01:30:59Z</cp:lastPrinted>
  <dcterms:created xsi:type="dcterms:W3CDTF">2013-01-07T18:57:13Z</dcterms:created>
  <dcterms:modified xsi:type="dcterms:W3CDTF">2015-04-29T17:38:35Z</dcterms:modified>
</cp:coreProperties>
</file>