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716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91" r:id="rId12"/>
    <p:sldMasterId id="2147483796" r:id="rId13"/>
  </p:sldMasterIdLst>
  <p:notesMasterIdLst>
    <p:notesMasterId r:id="rId46"/>
  </p:notesMasterIdLst>
  <p:handoutMasterIdLst>
    <p:handoutMasterId r:id="rId47"/>
  </p:handoutMasterIdLst>
  <p:sldIdLst>
    <p:sldId id="449" r:id="rId14"/>
    <p:sldId id="468" r:id="rId15"/>
    <p:sldId id="463" r:id="rId16"/>
    <p:sldId id="429" r:id="rId17"/>
    <p:sldId id="403" r:id="rId18"/>
    <p:sldId id="366" r:id="rId19"/>
    <p:sldId id="464" r:id="rId20"/>
    <p:sldId id="438" r:id="rId21"/>
    <p:sldId id="465" r:id="rId22"/>
    <p:sldId id="466" r:id="rId23"/>
    <p:sldId id="442" r:id="rId24"/>
    <p:sldId id="467" r:id="rId25"/>
    <p:sldId id="469" r:id="rId26"/>
    <p:sldId id="470" r:id="rId27"/>
    <p:sldId id="475" r:id="rId28"/>
    <p:sldId id="473" r:id="rId29"/>
    <p:sldId id="471" r:id="rId30"/>
    <p:sldId id="472" r:id="rId31"/>
    <p:sldId id="411" r:id="rId32"/>
    <p:sldId id="412" r:id="rId33"/>
    <p:sldId id="413" r:id="rId34"/>
    <p:sldId id="414" r:id="rId35"/>
    <p:sldId id="417" r:id="rId36"/>
    <p:sldId id="453" r:id="rId37"/>
    <p:sldId id="454" r:id="rId38"/>
    <p:sldId id="455" r:id="rId39"/>
    <p:sldId id="456" r:id="rId40"/>
    <p:sldId id="457" r:id="rId41"/>
    <p:sldId id="458" r:id="rId42"/>
    <p:sldId id="459" r:id="rId43"/>
    <p:sldId id="474" r:id="rId44"/>
    <p:sldId id="460" r:id="rId45"/>
  </p:sldIdLst>
  <p:sldSz cx="9144000" cy="6858000" type="screen4x3"/>
  <p:notesSz cx="6883400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B-AECOM" initials="YB" lastIdx="2" clrIdx="0"/>
  <p:cmAuthor id="1" name="Badet, Yanna" initials="BY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F2F58"/>
    <a:srgbClr val="C48EC8"/>
    <a:srgbClr val="990099"/>
    <a:srgbClr val="FF3399"/>
    <a:srgbClr val="FF33CC"/>
    <a:srgbClr val="FFFFFF"/>
    <a:srgbClr val="080700"/>
    <a:srgbClr val="757575"/>
    <a:srgbClr val="CC0066"/>
    <a:srgbClr val="0085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8139" autoAdjust="0"/>
  </p:normalViewPr>
  <p:slideViewPr>
    <p:cSldViewPr>
      <p:cViewPr>
        <p:scale>
          <a:sx n="100" d="100"/>
          <a:sy n="100" d="100"/>
        </p:scale>
        <p:origin x="-90" y="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04" y="-84"/>
      </p:cViewPr>
      <p:guideLst>
        <p:guide orient="horz" pos="2910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rtzr\Documents\My%20Projects\CHSRA%20Altamont\400%20Technical%20-%20Work-in-Progress\403%20Project%20Definition\403.4%20Alternative%20Analysis\AF%20AA\Ridership\Summary%20ACE%20Ridership%20Sep%2014%20v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893604920096053"/>
          <c:y val="9.9569653725237239E-2"/>
          <c:w val="0.67354270388086068"/>
          <c:h val="0.77238564471787563"/>
        </c:manualLayout>
      </c:layout>
      <c:barChart>
        <c:barDir val="col"/>
        <c:grouping val="clustered"/>
        <c:ser>
          <c:idx val="0"/>
          <c:order val="0"/>
          <c:tx>
            <c:strRef>
              <c:f>'C:\Users\Hertzr\Documents\My Projects\CHSRA Altamont\400 Technical - Work-in-Progress\403 Project Definition\403.4 Alternative Analysis\AF AA\Ridership\[Summary ACE Ridership Sep 14 v3.xlsx]Summary2'!$M$6</c:f>
              <c:strCache>
                <c:ptCount val="1"/>
                <c:pt idx="0">
                  <c:v>No Build (No Extension)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numRef>
              <c:f>'C:\Users\Hertzr\Documents\My Projects\CHSRA Altamont\400 Technical - Work-in-Progress\403 Project Definition\403.4 Alternative Analysis\AF AA\Ridership\[Summary ACE Ridership Sep 14 v3.xlsx]Summary2'!$N$5:$P$5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'C:\Users\Hertzr\Documents\My Projects\CHSRA Altamont\400 Technical - Work-in-Progress\403 Project Definition\403.4 Alternative Analysis\AF AA\Ridership\[Summary ACE Ridership Sep 14 v3.xlsx]Summary2'!$N$6:$P$6</c:f>
              <c:numCache>
                <c:formatCode>General</c:formatCode>
                <c:ptCount val="3"/>
                <c:pt idx="0">
                  <c:v>1327900</c:v>
                </c:pt>
                <c:pt idx="1">
                  <c:v>1515500</c:v>
                </c:pt>
                <c:pt idx="2">
                  <c:v>1648000</c:v>
                </c:pt>
              </c:numCache>
            </c:numRef>
          </c:val>
        </c:ser>
        <c:ser>
          <c:idx val="1"/>
          <c:order val="1"/>
          <c:tx>
            <c:strRef>
              <c:f>'C:\Users\Hertzr\Documents\My Projects\CHSRA Altamont\400 Technical - Work-in-Progress\403 Project Definition\403.4 Alternative Analysis\AF AA\Ridership\[Summary ACE Ridership Sep 14 v3.xlsx]Summary2'!$M$7</c:f>
              <c:strCache>
                <c:ptCount val="1"/>
                <c:pt idx="0">
                  <c:v>6 Daily Round Trips (Extend to Modesto)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numRef>
              <c:f>'C:\Users\Hertzr\Documents\My Projects\CHSRA Altamont\400 Technical - Work-in-Progress\403 Project Definition\403.4 Alternative Analysis\AF AA\Ridership\[Summary ACE Ridership Sep 14 v3.xlsx]Summary2'!$N$5:$P$5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'C:\Users\Hertzr\Documents\My Projects\CHSRA Altamont\400 Technical - Work-in-Progress\403 Project Definition\403.4 Alternative Analysis\AF AA\Ridership\[Summary ACE Ridership Sep 14 v3.xlsx]Summary2'!$N$7:$P$7</c:f>
              <c:numCache>
                <c:formatCode>General</c:formatCode>
                <c:ptCount val="3"/>
                <c:pt idx="1">
                  <c:v>2253700</c:v>
                </c:pt>
                <c:pt idx="2">
                  <c:v>2602400</c:v>
                </c:pt>
              </c:numCache>
            </c:numRef>
          </c:val>
        </c:ser>
        <c:ser>
          <c:idx val="2"/>
          <c:order val="2"/>
          <c:tx>
            <c:strRef>
              <c:f>'C:\Users\Hertzr\Documents\My Projects\CHSRA Altamont\400 Technical - Work-in-Progress\403 Project Definition\403.4 Alternative Analysis\AF AA\Ridership\[Summary ACE Ridership Sep 14 v3.xlsx]Summary2'!$M$8</c:f>
              <c:strCache>
                <c:ptCount val="1"/>
                <c:pt idx="0">
                  <c:v>10 Daily Round Trips (Extend to Merced)</c:v>
                </c:pt>
              </c:strCache>
            </c:strRef>
          </c:tx>
          <c:spPr>
            <a:solidFill>
              <a:srgbClr val="7030A0"/>
            </a:solidFill>
          </c:spPr>
          <c:cat>
            <c:numRef>
              <c:f>'C:\Users\Hertzr\Documents\My Projects\CHSRA Altamont\400 Technical - Work-in-Progress\403 Project Definition\403.4 Alternative Analysis\AF AA\Ridership\[Summary ACE Ridership Sep 14 v3.xlsx]Summary2'!$N$5:$P$5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'C:\Users\Hertzr\Documents\My Projects\CHSRA Altamont\400 Technical - Work-in-Progress\403 Project Definition\403.4 Alternative Analysis\AF AA\Ridership\[Summary ACE Ridership Sep 14 v3.xlsx]Summary2'!$N$8:$P$8</c:f>
              <c:numCache>
                <c:formatCode>General</c:formatCode>
                <c:ptCount val="3"/>
                <c:pt idx="2">
                  <c:v>5693300</c:v>
                </c:pt>
              </c:numCache>
            </c:numRef>
          </c:val>
        </c:ser>
        <c:axId val="125444864"/>
        <c:axId val="125447552"/>
      </c:barChart>
      <c:catAx>
        <c:axId val="1254448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Year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25447552"/>
        <c:crosses val="autoZero"/>
        <c:auto val="1"/>
        <c:lblAlgn val="ctr"/>
        <c:lblOffset val="100"/>
      </c:catAx>
      <c:valAx>
        <c:axId val="1254475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Annual Riders</a:t>
                </a:r>
              </a:p>
            </c:rich>
          </c:tx>
          <c:layout/>
        </c:title>
        <c:numFmt formatCode="#,##0" sourceLinked="0"/>
        <c:minorTickMark val="in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25444864"/>
        <c:crosses val="autoZero"/>
        <c:crossBetween val="between"/>
      </c:valAx>
      <c:spPr>
        <a:solidFill>
          <a:srgbClr val="FFFFCC"/>
        </a:solidFill>
      </c:spPr>
    </c:plotArea>
    <c:legend>
      <c:legendPos val="r"/>
      <c:layout>
        <c:manualLayout>
          <c:xMode val="edge"/>
          <c:yMode val="edge"/>
          <c:x val="0.82866216164747386"/>
          <c:y val="0.26196949965702532"/>
          <c:w val="0.16234705581605255"/>
          <c:h val="0.51672145458659358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spPr>
    <a:noFill/>
  </c:spPr>
  <c:txPr>
    <a:bodyPr/>
    <a:lstStyle/>
    <a:p>
      <a:pPr>
        <a:defRPr sz="1200" baseline="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Forecast ACE Ons &amp; Offs at Stations with Expanded Future Service</a:t>
            </a:r>
          </a:p>
          <a:p>
            <a:pPr>
              <a:defRPr/>
            </a:pPr>
            <a:r>
              <a:rPr lang="en-US" dirty="0"/>
              <a:t>Low Total Ridership Estimate</a:t>
            </a:r>
          </a:p>
        </c:rich>
      </c:tx>
      <c:layout>
        <c:manualLayout>
          <c:xMode val="edge"/>
          <c:yMode val="edge"/>
          <c:x val="0.14848637802006423"/>
          <c:y val="2.8607915961592092E-2"/>
        </c:manualLayout>
      </c:layout>
      <c:overlay val="1"/>
    </c:title>
    <c:plotArea>
      <c:layout>
        <c:manualLayout>
          <c:layoutTarget val="inner"/>
          <c:xMode val="edge"/>
          <c:yMode val="edge"/>
          <c:x val="0.14246377612314892"/>
          <c:y val="0.18895922785611988"/>
          <c:w val="0.73938934820570978"/>
          <c:h val="0.56173810425236559"/>
        </c:manualLayout>
      </c:layout>
      <c:barChart>
        <c:barDir val="col"/>
        <c:grouping val="clustered"/>
        <c:ser>
          <c:idx val="0"/>
          <c:order val="0"/>
          <c:tx>
            <c:strRef>
              <c:f>Summary2!$O$37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strRef>
              <c:f>Summary2!$N$38:$N$46</c:f>
              <c:strCache>
                <c:ptCount val="9"/>
                <c:pt idx="0">
                  <c:v>Stockton</c:v>
                </c:pt>
                <c:pt idx="1">
                  <c:v>Lathrop/Manteca</c:v>
                </c:pt>
                <c:pt idx="2">
                  <c:v>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Summary2!$O$38:$O$46</c:f>
              <c:numCache>
                <c:formatCode>#,##0</c:formatCode>
                <c:ptCount val="9"/>
                <c:pt idx="0">
                  <c:v>164400</c:v>
                </c:pt>
                <c:pt idx="1">
                  <c:v>326200</c:v>
                </c:pt>
                <c:pt idx="2">
                  <c:v>356500</c:v>
                </c:pt>
              </c:numCache>
            </c:numRef>
          </c:val>
        </c:ser>
        <c:ser>
          <c:idx val="1"/>
          <c:order val="1"/>
          <c:tx>
            <c:strRef>
              <c:f>Summary2!$P$37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Summary2!$N$38:$N$46</c:f>
              <c:strCache>
                <c:ptCount val="9"/>
                <c:pt idx="0">
                  <c:v>Stockton</c:v>
                </c:pt>
                <c:pt idx="1">
                  <c:v>Lathrop/Manteca</c:v>
                </c:pt>
                <c:pt idx="2">
                  <c:v>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Summary2!$P$38:$P$46</c:f>
              <c:numCache>
                <c:formatCode>#,##0</c:formatCode>
                <c:ptCount val="9"/>
                <c:pt idx="0">
                  <c:v>212800</c:v>
                </c:pt>
                <c:pt idx="1">
                  <c:v>229300</c:v>
                </c:pt>
                <c:pt idx="2">
                  <c:v>525100</c:v>
                </c:pt>
                <c:pt idx="3">
                  <c:v>123300</c:v>
                </c:pt>
                <c:pt idx="4">
                  <c:v>101700</c:v>
                </c:pt>
                <c:pt idx="5">
                  <c:v>359800</c:v>
                </c:pt>
              </c:numCache>
            </c:numRef>
          </c:val>
        </c:ser>
        <c:ser>
          <c:idx val="2"/>
          <c:order val="2"/>
          <c:tx>
            <c:strRef>
              <c:f>Summary2!$Q$37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Summary2!$N$38:$N$46</c:f>
              <c:strCache>
                <c:ptCount val="9"/>
                <c:pt idx="0">
                  <c:v>Stockton</c:v>
                </c:pt>
                <c:pt idx="1">
                  <c:v>Lathrop/Manteca</c:v>
                </c:pt>
                <c:pt idx="2">
                  <c:v>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Summary2!$Q$38:$Q$46</c:f>
              <c:numCache>
                <c:formatCode>#,##0</c:formatCode>
                <c:ptCount val="9"/>
                <c:pt idx="0">
                  <c:v>313800</c:v>
                </c:pt>
                <c:pt idx="1">
                  <c:v>392400</c:v>
                </c:pt>
                <c:pt idx="2">
                  <c:v>900400</c:v>
                </c:pt>
                <c:pt idx="3">
                  <c:v>235800</c:v>
                </c:pt>
                <c:pt idx="4">
                  <c:v>195100</c:v>
                </c:pt>
                <c:pt idx="5">
                  <c:v>672800</c:v>
                </c:pt>
                <c:pt idx="6">
                  <c:v>192100</c:v>
                </c:pt>
                <c:pt idx="7">
                  <c:v>183200</c:v>
                </c:pt>
                <c:pt idx="8">
                  <c:v>204800</c:v>
                </c:pt>
              </c:numCache>
            </c:numRef>
          </c:val>
        </c:ser>
        <c:axId val="115490816"/>
        <c:axId val="115492352"/>
      </c:barChart>
      <c:catAx>
        <c:axId val="115490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5492352"/>
        <c:crosses val="autoZero"/>
        <c:auto val="1"/>
        <c:lblAlgn val="ctr"/>
        <c:lblOffset val="100"/>
      </c:catAx>
      <c:valAx>
        <c:axId val="1154923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Ons &amp; Offs</a:t>
                </a:r>
              </a:p>
            </c:rich>
          </c:tx>
          <c:layout/>
        </c:title>
        <c:numFmt formatCode="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5490816"/>
        <c:crosses val="autoZero"/>
        <c:crossBetween val="between"/>
      </c:valAx>
      <c:spPr>
        <a:solidFill>
          <a:srgbClr val="FFFFCC"/>
        </a:solidFill>
      </c:spPr>
    </c:plotArea>
    <c:legend>
      <c:legendPos val="r"/>
      <c:layout>
        <c:manualLayout>
          <c:xMode val="edge"/>
          <c:yMode val="edge"/>
          <c:x val="0.88370703901015968"/>
          <c:y val="0.37227313705428333"/>
          <c:w val="8.2745455964480671E-2"/>
          <c:h val="0.2688085535094184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Forecast ACE Ons &amp; Offs at Stations with</a:t>
            </a:r>
            <a:r>
              <a:rPr lang="en-US" baseline="0"/>
              <a:t> Expanded Future Service</a:t>
            </a:r>
          </a:p>
          <a:p>
            <a:pPr>
              <a:defRPr/>
            </a:pPr>
            <a:r>
              <a:rPr lang="en-US" baseline="0"/>
              <a:t>High Total Ridership Estimate</a:t>
            </a:r>
            <a:endParaRPr lang="en-US"/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13346110692489141"/>
          <c:y val="0.16849377169711807"/>
          <c:w val="0.69609391447343216"/>
          <c:h val="0.55254959916434787"/>
        </c:manualLayout>
      </c:layout>
      <c:barChart>
        <c:barDir val="col"/>
        <c:grouping val="clustered"/>
        <c:ser>
          <c:idx val="0"/>
          <c:order val="0"/>
          <c:tx>
            <c:strRef>
              <c:f>Summary2!$O$88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strRef>
              <c:f>Summary2!$N$89:$N$97</c:f>
              <c:strCache>
                <c:ptCount val="9"/>
                <c:pt idx="0">
                  <c:v>Stockton</c:v>
                </c:pt>
                <c:pt idx="1">
                  <c:v>River Islands</c:v>
                </c:pt>
                <c:pt idx="2">
                  <c:v>Downtown 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Summary2!$O$89:$O$97</c:f>
              <c:numCache>
                <c:formatCode>#,##0</c:formatCode>
                <c:ptCount val="9"/>
                <c:pt idx="0">
                  <c:v>164400</c:v>
                </c:pt>
                <c:pt idx="1">
                  <c:v>326200</c:v>
                </c:pt>
                <c:pt idx="2">
                  <c:v>356500</c:v>
                </c:pt>
              </c:numCache>
            </c:numRef>
          </c:val>
        </c:ser>
        <c:ser>
          <c:idx val="1"/>
          <c:order val="1"/>
          <c:tx>
            <c:strRef>
              <c:f>Summary2!$P$88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Summary2!$N$89:$N$97</c:f>
              <c:strCache>
                <c:ptCount val="9"/>
                <c:pt idx="0">
                  <c:v>Stockton</c:v>
                </c:pt>
                <c:pt idx="1">
                  <c:v>River Islands</c:v>
                </c:pt>
                <c:pt idx="2">
                  <c:v>Downtown 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Summary2!$P$89:$P$97</c:f>
              <c:numCache>
                <c:formatCode>#,##0</c:formatCode>
                <c:ptCount val="9"/>
                <c:pt idx="0">
                  <c:v>212800</c:v>
                </c:pt>
                <c:pt idx="1">
                  <c:v>229300</c:v>
                </c:pt>
                <c:pt idx="2">
                  <c:v>525100</c:v>
                </c:pt>
                <c:pt idx="3">
                  <c:v>123300</c:v>
                </c:pt>
                <c:pt idx="4">
                  <c:v>101700</c:v>
                </c:pt>
                <c:pt idx="5">
                  <c:v>359800</c:v>
                </c:pt>
              </c:numCache>
            </c:numRef>
          </c:val>
        </c:ser>
        <c:ser>
          <c:idx val="2"/>
          <c:order val="2"/>
          <c:tx>
            <c:strRef>
              <c:f>Summary2!$Q$88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Summary2!$N$89:$N$97</c:f>
              <c:strCache>
                <c:ptCount val="9"/>
                <c:pt idx="0">
                  <c:v>Stockton</c:v>
                </c:pt>
                <c:pt idx="1">
                  <c:v>River Islands</c:v>
                </c:pt>
                <c:pt idx="2">
                  <c:v>Downtown 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Summary2!$Q$89:$Q$97</c:f>
              <c:numCache>
                <c:formatCode>#,##0</c:formatCode>
                <c:ptCount val="9"/>
                <c:pt idx="0">
                  <c:v>454200</c:v>
                </c:pt>
                <c:pt idx="1">
                  <c:v>501000</c:v>
                </c:pt>
                <c:pt idx="2">
                  <c:v>1080300</c:v>
                </c:pt>
                <c:pt idx="3">
                  <c:v>287000</c:v>
                </c:pt>
                <c:pt idx="4">
                  <c:v>238800</c:v>
                </c:pt>
                <c:pt idx="5">
                  <c:v>828800</c:v>
                </c:pt>
                <c:pt idx="6">
                  <c:v>238600</c:v>
                </c:pt>
                <c:pt idx="7">
                  <c:v>229200</c:v>
                </c:pt>
                <c:pt idx="8">
                  <c:v>258300</c:v>
                </c:pt>
              </c:numCache>
            </c:numRef>
          </c:val>
        </c:ser>
        <c:ser>
          <c:idx val="3"/>
          <c:order val="3"/>
          <c:tx>
            <c:strRef>
              <c:f>Summary2!$R$88</c:f>
              <c:strCache>
                <c:ptCount val="1"/>
                <c:pt idx="0">
                  <c:v>HSR Connection in 2025</c:v>
                </c:pt>
              </c:strCache>
            </c:strRef>
          </c:tx>
          <c:spPr>
            <a:pattFill prst="wdUpDiag">
              <a:fgClr>
                <a:srgbClr val="7030A0"/>
              </a:fgClr>
              <a:bgClr>
                <a:schemeClr val="bg1"/>
              </a:bgClr>
            </a:pattFill>
            <a:ln>
              <a:solidFill>
                <a:srgbClr val="7030A0"/>
              </a:solidFill>
            </a:ln>
          </c:spPr>
          <c:cat>
            <c:strRef>
              <c:f>Summary2!$N$89:$N$97</c:f>
              <c:strCache>
                <c:ptCount val="9"/>
                <c:pt idx="0">
                  <c:v>Stockton</c:v>
                </c:pt>
                <c:pt idx="1">
                  <c:v>River Islands</c:v>
                </c:pt>
                <c:pt idx="2">
                  <c:v>Downtown Tracy</c:v>
                </c:pt>
                <c:pt idx="3">
                  <c:v>Downtown Manteca</c:v>
                </c:pt>
                <c:pt idx="4">
                  <c:v>Ripon</c:v>
                </c:pt>
                <c:pt idx="5">
                  <c:v>Modesto</c:v>
                </c:pt>
                <c:pt idx="6">
                  <c:v>Turlock</c:v>
                </c:pt>
                <c:pt idx="7">
                  <c:v>Livingston or Atwater</c:v>
                </c:pt>
                <c:pt idx="8">
                  <c:v>Merced</c:v>
                </c:pt>
              </c:strCache>
            </c:strRef>
          </c:cat>
          <c:val>
            <c:numRef>
              <c:f>Summary2!$R$89:$R$96</c:f>
              <c:numCache>
                <c:formatCode>General</c:formatCode>
                <c:ptCount val="8"/>
              </c:numCache>
            </c:numRef>
          </c:val>
        </c:ser>
        <c:axId val="91689728"/>
        <c:axId val="91691264"/>
      </c:barChart>
      <c:catAx>
        <c:axId val="916897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1691264"/>
        <c:crosses val="autoZero"/>
        <c:auto val="1"/>
        <c:lblAlgn val="ctr"/>
        <c:lblOffset val="100"/>
      </c:catAx>
      <c:valAx>
        <c:axId val="916912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Ons &amp; Offs</a:t>
                </a:r>
              </a:p>
            </c:rich>
          </c:tx>
          <c:layout/>
        </c:title>
        <c:numFmt formatCode="#,##0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1689728"/>
        <c:crosses val="autoZero"/>
        <c:crossBetween val="between"/>
      </c:valAx>
      <c:spPr>
        <a:solidFill>
          <a:srgbClr val="FFFFCC"/>
        </a:solidFill>
      </c:spPr>
    </c:plotArea>
    <c:legend>
      <c:legendPos val="r"/>
      <c:layout>
        <c:manualLayout>
          <c:xMode val="edge"/>
          <c:yMode val="edge"/>
          <c:x val="0.8363940542099626"/>
          <c:y val="0.38565528094637047"/>
          <c:w val="0.16360594579003795"/>
          <c:h val="0.49061639554722303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0.72477</cdr:x>
      <cdr:y>0.10774</cdr:y>
    </cdr:from>
    <cdr:to>
      <cdr:x>0.77523</cdr:x>
      <cdr:y>0.31562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019800" y="541867"/>
          <a:ext cx="419110" cy="1045464"/>
        </a:xfrm>
        <a:prstGeom xmlns:a="http://schemas.openxmlformats.org/drawingml/2006/main" prst="rect">
          <a:avLst/>
        </a:prstGeom>
        <a:solidFill xmlns:a="http://schemas.openxmlformats.org/drawingml/2006/main">
          <a:srgbClr val="C48EC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0.67507</cdr:x>
      <cdr:y>0.53615</cdr:y>
    </cdr:from>
    <cdr:to>
      <cdr:x>0.72477</cdr:x>
      <cdr:y>0.56387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5607011" y="2696406"/>
          <a:ext cx="412784" cy="1394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3035" cy="461848"/>
          </a:xfrm>
          <a:prstGeom prst="rect">
            <a:avLst/>
          </a:prstGeom>
        </p:spPr>
        <p:txBody>
          <a:bodyPr vert="horz" lIns="59704" tIns="29852" rIns="59704" bIns="29852" rtlCol="0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9228" y="1"/>
            <a:ext cx="2983035" cy="461848"/>
          </a:xfrm>
          <a:prstGeom prst="rect">
            <a:avLst/>
          </a:prstGeom>
        </p:spPr>
        <p:txBody>
          <a:bodyPr vert="horz" lIns="59704" tIns="29852" rIns="59704" bIns="29852" rtlCol="0"/>
          <a:lstStyle>
            <a:lvl1pPr algn="r">
              <a:defRPr sz="800"/>
            </a:lvl1pPr>
          </a:lstStyle>
          <a:p>
            <a:fld id="{95B335B7-4C9B-4AF6-9D86-533D5FA10766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7047"/>
            <a:ext cx="2983035" cy="461847"/>
          </a:xfrm>
          <a:prstGeom prst="rect">
            <a:avLst/>
          </a:prstGeom>
        </p:spPr>
        <p:txBody>
          <a:bodyPr vert="horz" lIns="59704" tIns="29852" rIns="59704" bIns="29852" rtlCol="0" anchor="b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9228" y="8777047"/>
            <a:ext cx="2983035" cy="461847"/>
          </a:xfrm>
          <a:prstGeom prst="rect">
            <a:avLst/>
          </a:prstGeom>
        </p:spPr>
        <p:txBody>
          <a:bodyPr vert="horz" lIns="59704" tIns="29852" rIns="59704" bIns="29852" rtlCol="0" anchor="b"/>
          <a:lstStyle>
            <a:lvl1pPr algn="r">
              <a:defRPr sz="800"/>
            </a:lvl1pPr>
          </a:lstStyle>
          <a:p>
            <a:fld id="{4564B90B-33EE-4904-A552-469172149F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7427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3035" cy="461848"/>
          </a:xfrm>
          <a:prstGeom prst="rect">
            <a:avLst/>
          </a:prstGeom>
        </p:spPr>
        <p:txBody>
          <a:bodyPr vert="horz" lIns="59704" tIns="29852" rIns="59704" bIns="29852" rtlCol="0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228" y="1"/>
            <a:ext cx="2983035" cy="461848"/>
          </a:xfrm>
          <a:prstGeom prst="rect">
            <a:avLst/>
          </a:prstGeom>
        </p:spPr>
        <p:txBody>
          <a:bodyPr vert="horz" lIns="59704" tIns="29852" rIns="59704" bIns="29852" rtlCol="0"/>
          <a:lstStyle>
            <a:lvl1pPr algn="r">
              <a:defRPr sz="800"/>
            </a:lvl1pPr>
          </a:lstStyle>
          <a:p>
            <a:fld id="{02F049F6-8911-47D7-9217-DE5050438143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1888" y="693738"/>
            <a:ext cx="4619625" cy="3465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9704" tIns="29852" rIns="59704" bIns="2985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568" y="4389010"/>
            <a:ext cx="5506265" cy="4158572"/>
          </a:xfrm>
          <a:prstGeom prst="rect">
            <a:avLst/>
          </a:prstGeom>
        </p:spPr>
        <p:txBody>
          <a:bodyPr vert="horz" lIns="59704" tIns="29852" rIns="59704" bIns="2985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7047"/>
            <a:ext cx="2983035" cy="461847"/>
          </a:xfrm>
          <a:prstGeom prst="rect">
            <a:avLst/>
          </a:prstGeom>
        </p:spPr>
        <p:txBody>
          <a:bodyPr vert="horz" lIns="59704" tIns="29852" rIns="59704" bIns="29852" rtlCol="0" anchor="b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228" y="8777047"/>
            <a:ext cx="2983035" cy="461847"/>
          </a:xfrm>
          <a:prstGeom prst="rect">
            <a:avLst/>
          </a:prstGeom>
        </p:spPr>
        <p:txBody>
          <a:bodyPr vert="horz" lIns="59704" tIns="29852" rIns="59704" bIns="29852" rtlCol="0" anchor="b"/>
          <a:lstStyle>
            <a:lvl1pPr algn="r">
              <a:defRPr sz="800"/>
            </a:lvl1pPr>
          </a:lstStyle>
          <a:p>
            <a:fld id="{D2263FBB-73F6-4319-BB04-78A8766085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234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 - 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649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r>
              <a:rPr lang="en-US" sz="1100" dirty="0" smtClean="0"/>
              <a:t>High = 8 split trains Merced and Stockton, plus 2 trains Stockton, with weekend service, HSR and direct BART connection at Greenville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97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this as 10-yr</a:t>
            </a:r>
            <a:r>
              <a:rPr lang="en-US" baseline="0" dirty="0" smtClean="0"/>
              <a:t>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483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B9F1D2-89B8-4EAC-A2D8-82FD1CF63D8A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B97017-BE65-4A35-A7FD-52E182404124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§"/>
            </a:pPr>
            <a:r>
              <a:rPr lang="en-US" smtClean="0"/>
              <a:t>The extensive network of dedicated Amtrak Thruway buses connecting with the San Joaquin is critical to the performance of this service.  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Thruway bus service connections in Bakersfield,  Sacramento, Stockton, Oakland, Emeryville, Martinez, Merced, and Hanford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Caltrans contracts with Amtrak for dedicated feeder bus services, and Amtrak then contracts with bus operators.  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In 2012, nearly 45 percent (510,793) of San Joaquin</a:t>
            </a:r>
            <a:r>
              <a:rPr lang="en-US" i="1" smtClean="0"/>
              <a:t> </a:t>
            </a:r>
            <a:r>
              <a:rPr lang="en-US" smtClean="0"/>
              <a:t>passengers used an Amtrak Thruway bus on at least one end of their trip.  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All trains either initiating or terminating at Bakersfield are met by Amtrak Thruway buses connecting south to Southern California.  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In FY 2012, over 318,000 San Joaquin passengers used a Amtrak Thruway bus between Bakersfield and Southern California, with over half of these passengers traveling to/from LAUS</a:t>
            </a:r>
          </a:p>
          <a:p>
            <a:pPr>
              <a:buFont typeface="Wingdings" pitchFamily="2" charset="2"/>
              <a:buChar char="§"/>
            </a:pPr>
            <a:endParaRPr lang="en-US" smtClean="0"/>
          </a:p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DC679-FE5C-493E-987F-B208B355889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SJJPA will focus advocacy efforts on securing the required increase in state operating funds for the 7</a:t>
            </a:r>
            <a:r>
              <a:rPr lang="en-US" altLang="en-US" baseline="30000" smtClean="0"/>
              <a:t>th</a:t>
            </a:r>
            <a:r>
              <a:rPr lang="en-US" altLang="en-US" smtClean="0"/>
              <a:t> daily round trip…improvements for the 7</a:t>
            </a:r>
            <a:r>
              <a:rPr lang="en-US" altLang="en-US" baseline="30000" smtClean="0"/>
              <a:t>th</a:t>
            </a:r>
            <a:r>
              <a:rPr lang="en-US" altLang="en-US" smtClean="0"/>
              <a:t> daily round trip are funded and under construction.  Expected to be completed by mid to late 2015.</a:t>
            </a:r>
          </a:p>
          <a:p>
            <a:endParaRPr lang="en-US" altLang="en-US" smtClean="0"/>
          </a:p>
          <a:p>
            <a:r>
              <a:rPr lang="en-US" altLang="en-US" smtClean="0"/>
              <a:t>$10-12 million is needed for operating funding for the 7</a:t>
            </a:r>
            <a:r>
              <a:rPr lang="en-US" altLang="en-US" baseline="30000" smtClean="0"/>
              <a:t>th</a:t>
            </a:r>
            <a:r>
              <a:rPr lang="en-US" altLang="en-US" smtClean="0"/>
              <a:t> daily round trip and $10-12 million for the 8</a:t>
            </a:r>
            <a:r>
              <a:rPr lang="en-US" altLang="en-US" baseline="30000" smtClean="0"/>
              <a:t>th</a:t>
            </a:r>
            <a:r>
              <a:rPr lang="en-US" altLang="en-US" smtClean="0"/>
              <a:t> daily round trip</a:t>
            </a:r>
          </a:p>
          <a:p>
            <a:endParaRPr lang="en-US" altLang="en-US" smtClean="0"/>
          </a:p>
          <a:p>
            <a:r>
              <a:rPr lang="en-US" altLang="en-US" smtClean="0"/>
              <a:t>The State needs to secure an additional $112 million in capital costs for the 8</a:t>
            </a:r>
            <a:r>
              <a:rPr lang="en-US" altLang="en-US" baseline="30000" smtClean="0"/>
              <a:t>th</a:t>
            </a:r>
            <a:r>
              <a:rPr lang="en-US" altLang="en-US" smtClean="0"/>
              <a:t> daily round trip.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0A8EC-41C8-4C69-A151-03E059E3E6C5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Initiating early San Joaquin trains mid-corridor and having the last San Joaquin trains end mid-corridor may result in substantial increases in ridership and revenue.</a:t>
            </a:r>
          </a:p>
          <a:p>
            <a:endParaRPr lang="en-US" smtClean="0"/>
          </a:p>
          <a:p>
            <a:r>
              <a:rPr lang="en-US" smtClean="0"/>
              <a:t>The SJJPA will work with Caltrans, BNSF and UPRR to evaluate the possibility of having the 7</a:t>
            </a:r>
            <a:r>
              <a:rPr lang="en-US" baseline="30000" smtClean="0"/>
              <a:t>th</a:t>
            </a:r>
            <a:r>
              <a:rPr lang="en-US" smtClean="0"/>
              <a:t> and 8</a:t>
            </a:r>
            <a:r>
              <a:rPr lang="en-US" baseline="30000" smtClean="0"/>
              <a:t>th</a:t>
            </a:r>
            <a:r>
              <a:rPr lang="en-US" smtClean="0"/>
              <a:t> daily round trips be used by San Joaquin trains which start and end-mid corridor. </a:t>
            </a:r>
          </a:p>
          <a:p>
            <a:endParaRPr lang="en-US" smtClean="0"/>
          </a:p>
          <a:p>
            <a:r>
              <a:rPr lang="en-US" smtClean="0"/>
              <a:t>The first daily trip to Sacramento arrives at 12:30 am and the first trip from Oakland to Bakersfield arrives in Bakersfield at 12:02 pm.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0123F3-0572-451C-9373-197A7D528509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0E7D42-96CF-445C-B2AD-2A8B67406D34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A792DC-93F0-4694-9719-23BFC1B4FBF7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There is a great potential market for the San Joaquin service to Sacramento if the frequency can be increased  and offered at the right time of day.  </a:t>
            </a:r>
          </a:p>
          <a:p>
            <a:endParaRPr lang="en-US" smtClean="0"/>
          </a:p>
          <a:p>
            <a:r>
              <a:rPr lang="en-US" smtClean="0"/>
              <a:t>SJJPA will work with the State, freight railroads, and CVRWG to pursue improvements of the San Joaquin service to Sacramento.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299D7B-9689-46BB-8C28-3F7BADE2DAE1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Tell story of refined vision of corridor; how we got from one project to the next. We are making progress in this corridor. </a:t>
            </a:r>
          </a:p>
          <a:p>
            <a:r>
              <a:rPr lang="en-US" smtClean="0"/>
              <a:t>Initial work that started in 2008 under x premise; very big picture; very big project; now focusing on the near-term improvements to get started. Zooming into fundable local improvements; doesn’t preclude the long-term vision, but now focusing on the near-term. The prior work effort was looking at a wholly new train line through this corridor. With what we learned in our studies, shaped the new project. </a:t>
            </a:r>
          </a:p>
          <a:p>
            <a:endParaRPr lang="en-US" smtClean="0"/>
          </a:p>
          <a:p>
            <a:r>
              <a:rPr lang="en-US" smtClean="0"/>
              <a:t>Start with map that shows the ultimate 10 years out, showing ACE going to Modesto and Merced </a:t>
            </a:r>
          </a:p>
          <a:p>
            <a:endParaRPr lang="en-US" smtClean="0"/>
          </a:p>
          <a:p>
            <a:r>
              <a:rPr lang="en-US" smtClean="0"/>
              <a:t>Then show existing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5772C7-4CF3-46CF-90D0-35E6C1AE9C3F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1BBFFB-9488-4EC0-A40B-73D3CBA583E4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3F9C89-87EC-4AB3-B540-5C7BC2F94E8D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B9F1D2-89B8-4EAC-A2D8-82FD1CF63D8A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Lathrop/</a:t>
            </a:r>
            <a:r>
              <a:rPr lang="en-US" baseline="0" dirty="0" smtClean="0"/>
              <a:t> Manteca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523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Lathrop/</a:t>
            </a:r>
            <a:r>
              <a:rPr lang="en-US" baseline="0" dirty="0" smtClean="0"/>
              <a:t> Manteca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5239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Levi’s</a:t>
            </a:r>
            <a:r>
              <a:rPr lang="en-US" baseline="0" smtClean="0"/>
              <a:t> </a:t>
            </a:r>
            <a:r>
              <a:rPr lang="en-US" baseline="0" dirty="0" smtClean="0"/>
              <a:t>Stadium/ Great 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523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r>
              <a:rPr lang="en-US" dirty="0" smtClean="0"/>
              <a:t>Levi’s</a:t>
            </a:r>
            <a:r>
              <a:rPr lang="en-US" baseline="0" dirty="0" smtClean="0"/>
              <a:t> Stadium/ Great America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523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latin typeface="Gill Sans MT" panose="020B0502020104020203" pitchFamily="34" charset="0"/>
              </a:rPr>
              <a:t>Initial Alternatives:</a:t>
            </a:r>
          </a:p>
          <a:p>
            <a:r>
              <a:rPr lang="en-US" sz="1800" b="1" dirty="0">
                <a:latin typeface="Gill Sans MT" panose="020B0502020104020203" pitchFamily="34" charset="0"/>
              </a:rPr>
              <a:t>Grade Crossing Improvements 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Safety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Noise Mitigation</a:t>
            </a:r>
          </a:p>
          <a:p>
            <a:r>
              <a:rPr lang="en-US" sz="1800" b="1" dirty="0">
                <a:latin typeface="Gill Sans MT" panose="020B0502020104020203" pitchFamily="34" charset="0"/>
              </a:rPr>
              <a:t>Options for extension to Modesto and Merced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Additional track within UPRR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Stations</a:t>
            </a:r>
          </a:p>
          <a:p>
            <a:r>
              <a:rPr lang="en-US" sz="1800" b="1" dirty="0">
                <a:latin typeface="Gill Sans MT" panose="020B0502020104020203" pitchFamily="34" charset="0"/>
              </a:rPr>
              <a:t>Alternatives </a:t>
            </a:r>
            <a:r>
              <a:rPr lang="en-US" sz="1800" dirty="0">
                <a:latin typeface="Gill Sans MT" panose="020B0502020104020203" pitchFamily="34" charset="0"/>
              </a:rPr>
              <a:t>to increase service to 6 daily round trips (San Jose – Stockton)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Grade separations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Sidings</a:t>
            </a:r>
          </a:p>
          <a:p>
            <a:r>
              <a:rPr lang="en-US" sz="1800" b="1" dirty="0">
                <a:latin typeface="Gill Sans MT" panose="020B0502020104020203" pitchFamily="34" charset="0"/>
              </a:rPr>
              <a:t>Tunnel</a:t>
            </a:r>
            <a:r>
              <a:rPr lang="en-US" sz="1800" dirty="0">
                <a:latin typeface="Gill Sans MT" panose="020B0502020104020203" pitchFamily="34" charset="0"/>
              </a:rPr>
              <a:t> at Altamont Pass Summit (time savings as it straightens route)</a:t>
            </a:r>
          </a:p>
          <a:p>
            <a:r>
              <a:rPr lang="en-US" sz="1800" b="1" dirty="0">
                <a:latin typeface="Gill Sans MT" panose="020B0502020104020203" pitchFamily="34" charset="0"/>
              </a:rPr>
              <a:t>Options for connecting with BART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Union City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Livermore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52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r>
              <a:rPr lang="en-US" dirty="0" smtClean="0"/>
              <a:t>Update slide numbering.</a:t>
            </a:r>
          </a:p>
          <a:p>
            <a:pPr defTabSz="914306">
              <a:defRPr/>
            </a:pPr>
            <a:endParaRPr lang="en-US" dirty="0" smtClean="0"/>
          </a:p>
          <a:p>
            <a:pPr defTabSz="914306">
              <a:defRPr/>
            </a:pPr>
            <a:r>
              <a:rPr lang="en-US" dirty="0" smtClean="0"/>
              <a:t>Add numbers to top of the bars (1= grey 2015, 2= blue 2020, 3= purple 2025)</a:t>
            </a:r>
          </a:p>
          <a:p>
            <a:pPr defTabSz="914306">
              <a:defRPr/>
            </a:pPr>
            <a:endParaRPr lang="en-US" dirty="0" smtClean="0"/>
          </a:p>
          <a:p>
            <a:pPr defTabSz="914306">
              <a:defRPr/>
            </a:pPr>
            <a:r>
              <a:rPr lang="en-US" dirty="0" smtClean="0"/>
              <a:t>2025 Ranges:</a:t>
            </a:r>
          </a:p>
          <a:p>
            <a:pPr defTabSz="914306">
              <a:defRPr/>
            </a:pPr>
            <a:r>
              <a:rPr lang="en-US" dirty="0" smtClean="0"/>
              <a:t>6 Daily Round Trips (Extend to Modesto) </a:t>
            </a:r>
          </a:p>
          <a:p>
            <a:pPr defTabSz="914306">
              <a:defRPr/>
            </a:pPr>
            <a:r>
              <a:rPr lang="en-US" dirty="0" smtClean="0"/>
              <a:t>	Low = 2 trains Modesto, 4 trains Stockton</a:t>
            </a:r>
          </a:p>
          <a:p>
            <a:pPr defTabSz="914306">
              <a:defRPr/>
            </a:pPr>
            <a:r>
              <a:rPr lang="en-US" dirty="0" smtClean="0"/>
              <a:t>	High = 6 split trains Modesto and Stockton</a:t>
            </a:r>
          </a:p>
          <a:p>
            <a:pPr defTabSz="914306">
              <a:defRPr/>
            </a:pPr>
            <a:endParaRPr lang="en-US" dirty="0" smtClean="0"/>
          </a:p>
          <a:p>
            <a:pPr defTabSz="914306">
              <a:defRPr/>
            </a:pPr>
            <a:r>
              <a:rPr lang="en-US" dirty="0" smtClean="0"/>
              <a:t>10 Daily Round Trips (Extend to Merced)</a:t>
            </a:r>
          </a:p>
          <a:p>
            <a:pPr defTabSz="914306">
              <a:defRPr/>
            </a:pPr>
            <a:r>
              <a:rPr lang="en-US" dirty="0" smtClean="0"/>
              <a:t>	Low = 6 trains Merced, 4 trains Stockton, weekend service, no HSR, no BART</a:t>
            </a:r>
          </a:p>
          <a:p>
            <a:pPr defTabSz="914306">
              <a:defRPr/>
            </a:pPr>
            <a:r>
              <a:rPr lang="en-US" dirty="0" smtClean="0"/>
              <a:t>	High = 8 split trains Merced and Stockton, plus 2 Stockton, with weekend service, HSR and direct BART connection at Greenville Road</a:t>
            </a:r>
          </a:p>
          <a:p>
            <a:pPr defTabSz="914306">
              <a:defRPr/>
            </a:pPr>
            <a:endParaRPr lang="en-US" b="1" dirty="0" smtClean="0"/>
          </a:p>
          <a:p>
            <a:pPr defTabSz="914306">
              <a:defRPr/>
            </a:pPr>
            <a:endParaRPr lang="en-US" b="1" dirty="0" smtClean="0"/>
          </a:p>
          <a:p>
            <a:pPr defTabSz="914306">
              <a:defRPr/>
            </a:pPr>
            <a:endParaRPr lang="en-US" sz="13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48972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6">
              <a:defRPr/>
            </a:pPr>
            <a:r>
              <a:rPr lang="en-US" sz="1100" dirty="0" smtClean="0"/>
              <a:t>Low = 6 trains Merced, 4 trains Stockton, weekend service no HSR, no BART</a:t>
            </a:r>
          </a:p>
          <a:p>
            <a:pPr defTabSz="914306">
              <a:defRPr/>
            </a:pP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63FBB-73F6-4319-BB04-78A8766085A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97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vid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3136900"/>
            <a:ext cx="9144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2590800"/>
          </a:xfrm>
        </p:spPr>
        <p:txBody>
          <a:bodyPr anchor="ctr"/>
          <a:lstStyle>
            <a:lvl1pPr algn="ctr"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2700" y="0"/>
            <a:ext cx="9156700" cy="350520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F15DB0-82E5-4E94-9997-341911100877}" type="datetimeFigureOut">
              <a:rPr lang="en-US"/>
              <a:pPr>
                <a:defRPr/>
              </a:pPr>
              <a:t>4/28/2015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59821C-1CE6-440B-8B53-1E383511ECD2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272-0CBC-425D-A1C8-372A02E893E5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B101-D561-451B-9C27-A1F67F733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364B-3E0C-4011-91BF-68A0B1E32602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C1FDE1-0E3D-4D3D-B48D-C259317B3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D80A1B-8410-49DE-BDDD-7B4FA2FB9AE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022734-6526-4DF4-8D7C-BC1F47B402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2BD798-1888-4085-AF64-E61228D3A50B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72DEACD-E489-4C2C-BA50-748238DE6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1260-6479-43AC-931E-AE5919AF4219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3ADE-4CEB-4643-97EC-85ED79FCBD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DBEE-F054-448D-948C-E7394A0BEC0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28371C-C768-4E36-8400-B29AF35B28B1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9F23-C3B9-44D5-8661-A0B6DDCC0D8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F387-9A9C-401C-9006-582BD1489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BD250FC-BF13-45CC-8697-10DF4E02EBAD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CE77850-FEBA-4A11-BB3D-4DF96AE14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727B-0297-4546-9094-1142F51E2C58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2557-3709-446B-B44E-410F76F30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s-pp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207022" y="6386513"/>
            <a:ext cx="68456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221105"/>
            <a:ext cx="7567535" cy="685800"/>
          </a:xfrm>
        </p:spPr>
        <p:txBody>
          <a:bodyPr anchor="ctr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/>
          <a:lstStyle>
            <a:lvl1pPr marL="231775" indent="-231775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1pPr>
            <a:lvl2pPr marL="569913" indent="-285750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2pPr>
            <a:lvl3pPr marL="914400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3pPr>
            <a:lvl4pPr marL="1308100" indent="-280988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4pPr>
            <a:lvl5pPr marL="1655763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rgbClr val="99009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895350"/>
            <a:ext cx="9144000" cy="13335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s-pp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495116" y="6379193"/>
            <a:ext cx="71190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D6FDB-8AFD-4221-BD0D-D4E7F4097717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5DB-A0B0-4B99-87C3-F3BEA6B899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F15DB0-82E5-4E94-9997-341911100877}" type="datetimeFigureOut">
              <a:rPr lang="en-US"/>
              <a:pPr>
                <a:defRPr/>
              </a:pPr>
              <a:t>4/28/2015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59821C-1CE6-440B-8B53-1E383511ECD2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272-0CBC-425D-A1C8-372A02E893E5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B101-D561-451B-9C27-A1F67F733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364B-3E0C-4011-91BF-68A0B1E32602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C1FDE1-0E3D-4D3D-B48D-C259317B3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D80A1B-8410-49DE-BDDD-7B4FA2FB9AE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022734-6526-4DF4-8D7C-BC1F47B402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2BD798-1888-4085-AF64-E61228D3A50B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72DEACD-E489-4C2C-BA50-748238DE6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1260-6479-43AC-931E-AE5919AF4219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3ADE-4CEB-4643-97EC-85ED79FCBD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DBEE-F054-448D-948C-E7394A0BEC0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28371C-C768-4E36-8400-B29AF35B28B1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9F23-C3B9-44D5-8661-A0B6DDCC0D8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F387-9A9C-401C-9006-582BD1489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BD250FC-BF13-45CC-8697-10DF4E02EBAD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CE77850-FEBA-4A11-BB3D-4DF96AE14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727B-0297-4546-9094-1142F51E2C58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2557-3709-446B-B44E-410F76F30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D6FDB-8AFD-4221-BD0D-D4E7F4097717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5DB-A0B0-4B99-87C3-F3BEA6B899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F15DB0-82E5-4E94-9997-341911100877}" type="datetimeFigureOut">
              <a:rPr lang="en-US"/>
              <a:pPr>
                <a:defRPr/>
              </a:pPr>
              <a:t>4/28/2015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59821C-1CE6-440B-8B53-1E383511ECD2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272-0CBC-425D-A1C8-372A02E893E5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B101-D561-451B-9C27-A1F67F733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364B-3E0C-4011-91BF-68A0B1E32602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C1FDE1-0E3D-4D3D-B48D-C259317B3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D80A1B-8410-49DE-BDDD-7B4FA2FB9AE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022734-6526-4DF4-8D7C-BC1F47B402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2BD798-1888-4085-AF64-E61228D3A50B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72DEACD-E489-4C2C-BA50-748238DE6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1260-6479-43AC-931E-AE5919AF4219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3ADE-4CEB-4643-97EC-85ED79FCBD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DBEE-F054-448D-948C-E7394A0BEC0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28371C-C768-4E36-8400-B29AF35B28B1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9F23-C3B9-44D5-8661-A0B6DDCC0D8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F387-9A9C-401C-9006-582BD1489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 bwMode="auto">
          <a:xfrm>
            <a:off x="411163" y="5576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90" rIns="91378" bIns="45690" anchor="ctr"/>
          <a:lstStyle/>
          <a:p>
            <a:pPr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3293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BD250FC-BF13-45CC-8697-10DF4E02EBAD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CE77850-FEBA-4A11-BB3D-4DF96AE14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727B-0297-4546-9094-1142F51E2C58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2557-3709-446B-B44E-410F76F30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D6FDB-8AFD-4221-BD0D-D4E7F4097717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5DB-A0B0-4B99-87C3-F3BEA6B899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F15DB0-82E5-4E94-9997-341911100877}" type="datetimeFigureOut">
              <a:rPr lang="en-US"/>
              <a:pPr>
                <a:defRPr/>
              </a:pPr>
              <a:t>4/28/2015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59821C-1CE6-440B-8B53-1E383511ECD2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272-0CBC-425D-A1C8-372A02E893E5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B101-D561-451B-9C27-A1F67F733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364B-3E0C-4011-91BF-68A0B1E32602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C1FDE1-0E3D-4D3D-B48D-C259317B3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D80A1B-8410-49DE-BDDD-7B4FA2FB9AE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022734-6526-4DF4-8D7C-BC1F47B402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2BD798-1888-4085-AF64-E61228D3A50B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72DEACD-E489-4C2C-BA50-748238DE6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1260-6479-43AC-931E-AE5919AF4219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3ADE-4CEB-4643-97EC-85ED79FCBD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DBEE-F054-448D-948C-E7394A0BEC0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28371C-C768-4E36-8400-B29AF35B28B1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vid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2700" y="3136900"/>
            <a:ext cx="9144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2590800"/>
          </a:xfrm>
        </p:spPr>
        <p:txBody>
          <a:bodyPr anchor="ctr"/>
          <a:lstStyle>
            <a:lvl1pPr algn="ctr"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2700" y="0"/>
            <a:ext cx="9156700" cy="350520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9F23-C3B9-44D5-8661-A0B6DDCC0D8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F387-9A9C-401C-9006-582BD1489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BD250FC-BF13-45CC-8697-10DF4E02EBAD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CE77850-FEBA-4A11-BB3D-4DF96AE14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727B-0297-4546-9094-1142F51E2C58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2557-3709-446B-B44E-410F76F30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D6FDB-8AFD-4221-BD0D-D4E7F4097717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5DB-A0B0-4B99-87C3-F3BEA6B899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F15DB0-82E5-4E94-9997-341911100877}" type="datetimeFigureOut">
              <a:rPr lang="en-US"/>
              <a:pPr>
                <a:defRPr/>
              </a:pPr>
              <a:t>4/28/2015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F59821C-1CE6-440B-8B53-1E383511ECD2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272-0CBC-425D-A1C8-372A02E893E5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B101-D561-451B-9C27-A1F67F733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364B-3E0C-4011-91BF-68A0B1E32602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C1FDE1-0E3D-4D3D-B48D-C259317B3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D80A1B-8410-49DE-BDDD-7B4FA2FB9AE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022734-6526-4DF4-8D7C-BC1F47B402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2BD798-1888-4085-AF64-E61228D3A50B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72DEACD-E489-4C2C-BA50-748238DE6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1260-6479-43AC-931E-AE5919AF4219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3ADE-4CEB-4643-97EC-85ED79FCBD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s-pp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07022" y="6386513"/>
            <a:ext cx="68456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221105"/>
            <a:ext cx="7567535" cy="685800"/>
          </a:xfrm>
        </p:spPr>
        <p:txBody>
          <a:bodyPr anchor="ctr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/>
          <a:lstStyle>
            <a:lvl1pPr marL="231775" indent="-231775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1pPr>
            <a:lvl2pPr marL="569913" indent="-285750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2pPr>
            <a:lvl3pPr marL="914400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3pPr>
            <a:lvl4pPr marL="1308100" indent="-280988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4pPr>
            <a:lvl5pPr marL="1655763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rgbClr val="99009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95350"/>
            <a:ext cx="9144000" cy="13335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Logos-pp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495116" y="6379193"/>
            <a:ext cx="71190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DBEE-F054-448D-948C-E7394A0BEC0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28371C-C768-4E36-8400-B29AF35B28B1}" type="slidenum">
              <a:rPr lang="en-US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9F23-C3B9-44D5-8661-A0B6DDCC0D86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F387-9A9C-401C-9006-582BD1489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BD250FC-BF13-45CC-8697-10DF4E02EBAD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CE77850-FEBA-4A11-BB3D-4DF96AE144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727B-0297-4546-9094-1142F51E2C58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2557-3709-446B-B44E-410F76F30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D6FDB-8AFD-4221-BD0D-D4E7F4097717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25DB-A0B0-4B99-87C3-F3BEA6B899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vid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3136900"/>
            <a:ext cx="9144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2590800"/>
          </a:xfrm>
        </p:spPr>
        <p:txBody>
          <a:bodyPr anchor="ctr"/>
          <a:lstStyle>
            <a:lvl1pPr algn="ctr"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2700" y="0"/>
            <a:ext cx="9156700" cy="350520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s-pp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207022" y="6386513"/>
            <a:ext cx="68456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221105"/>
            <a:ext cx="7567535" cy="685800"/>
          </a:xfrm>
        </p:spPr>
        <p:txBody>
          <a:bodyPr anchor="ctr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/>
          <a:lstStyle>
            <a:lvl1pPr marL="231775" indent="-231775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1pPr>
            <a:lvl2pPr marL="569913" indent="-285750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2pPr>
            <a:lvl3pPr marL="914400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3pPr>
            <a:lvl4pPr marL="1308100" indent="-280988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4pPr>
            <a:lvl5pPr marL="1655763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rgbClr val="99009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95350"/>
            <a:ext cx="9144000" cy="13335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Logos-pp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495116" y="6379193"/>
            <a:ext cx="71190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 bwMode="auto">
          <a:xfrm>
            <a:off x="411163" y="5576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90" rIns="91378" bIns="45690"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3293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vid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3136900"/>
            <a:ext cx="9144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2590800"/>
          </a:xfrm>
        </p:spPr>
        <p:txBody>
          <a:bodyPr anchor="ctr"/>
          <a:lstStyle>
            <a:lvl1pPr algn="ctr"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2700" y="0"/>
            <a:ext cx="9156700" cy="350520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s-ppt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207022" y="6386513"/>
            <a:ext cx="68456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221105"/>
            <a:ext cx="7567535" cy="685800"/>
          </a:xfrm>
        </p:spPr>
        <p:txBody>
          <a:bodyPr anchor="ctr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/>
          <a:lstStyle>
            <a:lvl1pPr marL="231775" indent="-231775"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1pPr>
            <a:lvl2pPr marL="569913" indent="-285750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2pPr>
            <a:lvl3pPr marL="914400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3pPr>
            <a:lvl4pPr marL="1308100" indent="-280988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4pPr>
            <a:lvl5pPr marL="1655763" indent="-284163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>
                <a:solidFill>
                  <a:srgbClr val="30303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rgbClr val="99009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95350"/>
            <a:ext cx="9144000" cy="13335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Logos-pp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495116" y="6379193"/>
            <a:ext cx="71190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 bwMode="auto">
          <a:xfrm>
            <a:off x="411163" y="5576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90" rIns="91378" bIns="45690"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329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 bwMode="auto">
          <a:xfrm>
            <a:off x="411163" y="5576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90" rIns="91378" bIns="45690"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329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58"/>
            <a:ext cx="2133600" cy="365125"/>
          </a:xfrm>
          <a:prstGeom prst="rect">
            <a:avLst/>
          </a:prstGeom>
        </p:spPr>
        <p:txBody>
          <a:bodyPr/>
          <a:lstStyle/>
          <a:p>
            <a:fld id="{5D6A8DB6-F1F8-4389-B88B-1FE2639C42A8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58"/>
            <a:ext cx="2133600" cy="365125"/>
          </a:xfrm>
          <a:prstGeom prst="rect">
            <a:avLst/>
          </a:prstGeom>
        </p:spPr>
        <p:txBody>
          <a:bodyPr/>
          <a:lstStyle/>
          <a:p>
            <a:fld id="{862C8959-0296-4158-8586-323D74E767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07" r:id="rId3"/>
    <p:sldLayoutId id="2147483710" r:id="rId4"/>
  </p:sldLayoutIdLst>
  <p:transition advTm="4500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4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9pPr>
    </p:titleStyle>
    <p:bodyStyle>
      <a:lvl1pPr marL="231775" indent="-231775" algn="l" rtl="0" eaLnBrk="0" fontAlgn="base" hangingPunct="0">
        <a:spcBef>
          <a:spcPts val="1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231775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1pPr>
      <a:lvl2pPr marL="569913" indent="-285750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569913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2pPr>
      <a:lvl3pPr marL="914400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3pPr>
      <a:lvl4pPr marL="1308100" indent="-280988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4pPr>
      <a:lvl5pPr marL="1655763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801" r:id="rId5"/>
  </p:sldLayoutIdLst>
  <p:transition advTm="45000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4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9pPr>
    </p:titleStyle>
    <p:bodyStyle>
      <a:lvl1pPr marL="231775" indent="-231775" algn="l" rtl="0" eaLnBrk="0" fontAlgn="base" hangingPunct="0">
        <a:spcBef>
          <a:spcPts val="1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231775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1pPr>
      <a:lvl2pPr marL="569913" indent="-285750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569913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2pPr>
      <a:lvl3pPr marL="914400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3pPr>
      <a:lvl4pPr marL="1308100" indent="-280988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4pPr>
      <a:lvl5pPr marL="1655763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3A8FA4-CCD3-4B88-B41F-AF273CC8ABC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21546-EE93-456F-B85A-98B85D280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3A8FA4-CCD3-4B88-B41F-AF273CC8ABC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21546-EE93-456F-B85A-98B85D280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3A8FA4-CCD3-4B88-B41F-AF273CC8ABC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21546-EE93-456F-B85A-98B85D280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3A8FA4-CCD3-4B88-B41F-AF273CC8ABC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21546-EE93-456F-B85A-98B85D280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3A8FA4-CCD3-4B88-B41F-AF273CC8ABCF}" type="datetimeFigureOut">
              <a:rPr lang="en-US">
                <a:solidFill>
                  <a:srgbClr val="666666"/>
                </a:solidFill>
              </a:rPr>
              <a:pPr>
                <a:defRPr/>
              </a:pPr>
              <a:t>4/28/2015</a:t>
            </a:fld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21546-EE93-456F-B85A-98B85D280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</p:sldLayoutIdLst>
  <p:transition advTm="45000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4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9pPr>
    </p:titleStyle>
    <p:bodyStyle>
      <a:lvl1pPr marL="231775" indent="-231775" algn="l" rtl="0" eaLnBrk="0" fontAlgn="base" hangingPunct="0">
        <a:spcBef>
          <a:spcPts val="1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231775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1pPr>
      <a:lvl2pPr marL="569913" indent="-285750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569913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2pPr>
      <a:lvl3pPr marL="914400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3pPr>
      <a:lvl4pPr marL="1308100" indent="-280988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4pPr>
      <a:lvl5pPr marL="1655763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</p:sldLayoutIdLst>
  <p:transition advTm="45000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accent4">
              <a:lumMod val="50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853F"/>
          </a:solidFill>
          <a:latin typeface="Arial" charset="0"/>
          <a:cs typeface="Arial" charset="0"/>
        </a:defRPr>
      </a:lvl9pPr>
    </p:titleStyle>
    <p:bodyStyle>
      <a:lvl1pPr marL="231775" indent="-231775" algn="l" rtl="0" eaLnBrk="0" fontAlgn="base" hangingPunct="0">
        <a:spcBef>
          <a:spcPts val="1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231775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1pPr>
      <a:lvl2pPr marL="569913" indent="-285750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tabLst>
          <a:tab pos="569913" algn="l"/>
        </a:tabLst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2pPr>
      <a:lvl3pPr marL="914400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3pPr>
      <a:lvl4pPr marL="1308100" indent="-280988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4pPr>
      <a:lvl5pPr marL="1655763" indent="-284163" algn="l" rtl="0" eaLnBrk="0" fontAlgn="base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1600" kern="1200">
          <a:solidFill>
            <a:srgbClr val="30303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68534"/>
            <a:ext cx="9144000" cy="59741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31096" y="1371600"/>
            <a:ext cx="919181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789289" y="6368534"/>
            <a:ext cx="6084711" cy="59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3850" y="261982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00" dirty="0" smtClean="0">
                <a:solidFill>
                  <a:prstClr val="white"/>
                </a:solidFill>
                <a:latin typeface="Futura Std Book" pitchFamily="34" charset="0"/>
              </a:rPr>
              <a:t>ACE</a:t>
            </a:r>
            <a:r>
              <a:rPr lang="en-US" sz="6000" i="1" spc="300" dirty="0" smtClean="0">
                <a:solidFill>
                  <a:prstClr val="white"/>
                </a:solidFill>
                <a:latin typeface="Futura Std Book" pitchFamily="34" charset="0"/>
              </a:rPr>
              <a:t>forward</a:t>
            </a:r>
            <a:r>
              <a:rPr lang="en-US" sz="4000" i="1" spc="300" dirty="0" smtClean="0">
                <a:solidFill>
                  <a:prstClr val="white"/>
                </a:solidFill>
                <a:latin typeface="Futura Std Book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31096" y="6172200"/>
            <a:ext cx="9175096" cy="196334"/>
          </a:xfrm>
          <a:prstGeom prst="rect">
            <a:avLst/>
          </a:prstGeom>
          <a:solidFill>
            <a:srgbClr val="99009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80" y="229000"/>
            <a:ext cx="1067876" cy="103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2502" b="-950"/>
          <a:stretch/>
        </p:blipFill>
        <p:spPr bwMode="auto">
          <a:xfrm>
            <a:off x="7874000" y="6368534"/>
            <a:ext cx="1270000" cy="59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1096" y="4319540"/>
            <a:ext cx="5053946" cy="1569660"/>
          </a:xfrm>
          <a:prstGeom prst="rect">
            <a:avLst/>
          </a:prstGeom>
          <a:solidFill>
            <a:srgbClr val="404040">
              <a:alpha val="5607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ACE</a:t>
            </a:r>
            <a:r>
              <a:rPr lang="en-US" sz="3200" b="1" i="1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forward</a:t>
            </a:r>
          </a:p>
          <a:p>
            <a:r>
              <a:rPr lang="en-US" sz="2800" b="1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Stacey Mortensen</a:t>
            </a:r>
          </a:p>
          <a:p>
            <a:r>
              <a:rPr lang="en-US" sz="2000" b="1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Executive Director</a:t>
            </a:r>
          </a:p>
          <a:p>
            <a:r>
              <a:rPr lang="en-US" altLang="en-US" sz="1600" b="1" dirty="0" smtClean="0">
                <a:solidFill>
                  <a:prstClr val="white"/>
                </a:solidFill>
                <a:latin typeface="Gill Sans MT" pitchFamily="34" charset="0"/>
              </a:rPr>
              <a:t>San </a:t>
            </a:r>
            <a:r>
              <a:rPr lang="en-US" altLang="en-US" sz="1600" b="1" dirty="0">
                <a:solidFill>
                  <a:prstClr val="white"/>
                </a:solidFill>
                <a:latin typeface="Gill Sans MT" pitchFamily="34" charset="0"/>
              </a:rPr>
              <a:t>Joaquin Regional Rail </a:t>
            </a:r>
            <a:r>
              <a:rPr lang="en-US" altLang="en-US" sz="1600" b="1" dirty="0" smtClean="0">
                <a:solidFill>
                  <a:prstClr val="white"/>
                </a:solidFill>
                <a:latin typeface="Gill Sans MT" pitchFamily="34" charset="0"/>
              </a:rPr>
              <a:t>Commission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163" y="6505575"/>
            <a:ext cx="45259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ill Sans MT" panose="020B0502020104020203" pitchFamily="34" charset="0"/>
              </a:rPr>
              <a:t>Rail Summit  April 29, 2015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7033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26392605"/>
              </p:ext>
            </p:extLst>
          </p:nvPr>
        </p:nvGraphicFramePr>
        <p:xfrm>
          <a:off x="76200" y="1114425"/>
          <a:ext cx="8915400" cy="574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76200"/>
            <a:ext cx="733893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ACE</a:t>
            </a:r>
            <a:r>
              <a:rPr lang="en-US" sz="2400" i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forward 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– </a:t>
            </a: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Station Activity 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Level</a:t>
            </a:r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1447800" y="1219200"/>
            <a:ext cx="6019800" cy="533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3124" y="2679700"/>
            <a:ext cx="91440" cy="1895475"/>
          </a:xfrm>
          <a:prstGeom prst="rect">
            <a:avLst/>
          </a:prstGeom>
          <a:pattFill prst="wdUpDi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 pitchFamily="34" charset="0"/>
              </a:rPr>
              <a:t>16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8064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67535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ill Sans MT" panose="020B0502020104020203" pitchFamily="34" charset="0"/>
              </a:rPr>
              <a:t>Altamont Corridor Capital Improvements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55583282"/>
              </p:ext>
            </p:extLst>
          </p:nvPr>
        </p:nvGraphicFramePr>
        <p:xfrm>
          <a:off x="457200" y="1219200"/>
          <a:ext cx="8153400" cy="38339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67200"/>
                <a:gridCol w="1981200"/>
                <a:gridCol w="1905000"/>
              </a:tblGrid>
              <a:tr h="7010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Section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Project Cost</a:t>
                      </a:r>
                    </a:p>
                    <a:p>
                      <a:pPr algn="ctr"/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($-MM 2014)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Local Share*</a:t>
                      </a:r>
                    </a:p>
                    <a:p>
                      <a:pPr algn="ctr"/>
                      <a:r>
                        <a:rPr lang="en-US" dirty="0" smtClean="0">
                          <a:latin typeface="Gill Sans MT" panose="020B0502020104020203" pitchFamily="34" charset="0"/>
                        </a:rPr>
                        <a:t>($-MM 2014)</a:t>
                      </a:r>
                      <a:endParaRPr 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</a:tr>
              <a:tr h="1127760">
                <a:tc>
                  <a:txBody>
                    <a:bodyPr/>
                    <a:lstStyle/>
                    <a:p>
                      <a:r>
                        <a:rPr lang="en-US" sz="1800" b="1" baseline="0" dirty="0" smtClean="0"/>
                        <a:t>Extension to Modesto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 smtClean="0"/>
                        <a:t>San Joaquin County </a:t>
                      </a:r>
                      <a:r>
                        <a:rPr lang="en-US" sz="1800" b="0" baseline="30000" dirty="0" smtClean="0"/>
                        <a:t>(1)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 smtClean="0"/>
                        <a:t>Stanislaus County</a:t>
                      </a:r>
                      <a:endParaRPr lang="en-US" sz="1800" b="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$102.8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$96.2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$25.7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$24.1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7274">
                <a:tc>
                  <a:txBody>
                    <a:bodyPr/>
                    <a:lstStyle/>
                    <a:p>
                      <a:r>
                        <a:rPr lang="en-US" sz="1800" b="1" baseline="0" dirty="0" smtClean="0"/>
                        <a:t>5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baseline="0" dirty="0" smtClean="0"/>
                        <a:t> &amp; 6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baseline="0" dirty="0" smtClean="0"/>
                        <a:t> Train </a:t>
                      </a:r>
                      <a:r>
                        <a:rPr lang="en-US" sz="1800" b="1" baseline="30000" dirty="0" smtClean="0"/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$202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$50.5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en-US" sz="1800" b="1" baseline="0" dirty="0" smtClean="0"/>
                        <a:t>Extension to Merced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 smtClean="0"/>
                        <a:t>Stanislaus County </a:t>
                      </a:r>
                      <a:r>
                        <a:rPr lang="en-US" sz="1800" b="0" baseline="30000" dirty="0" smtClean="0"/>
                        <a:t>(3)</a:t>
                      </a:r>
                      <a:endParaRPr lang="en-US" sz="1800" b="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baseline="0" dirty="0" smtClean="0"/>
                        <a:t>Merced County</a:t>
                      </a:r>
                      <a:endParaRPr lang="en-US" sz="1400" b="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$122.5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$227.2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$30.6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$56.8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0594">
                <a:tc>
                  <a:txBody>
                    <a:bodyPr/>
                    <a:lstStyle/>
                    <a:p>
                      <a:r>
                        <a:rPr lang="en-US" sz="1800" b="1" baseline="0" dirty="0" smtClean="0"/>
                        <a:t>7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baseline="0" dirty="0" smtClean="0"/>
                        <a:t> – 10</a:t>
                      </a:r>
                      <a:r>
                        <a:rPr lang="en-US" sz="1800" b="1" baseline="30000" dirty="0" smtClean="0"/>
                        <a:t>th</a:t>
                      </a:r>
                      <a:r>
                        <a:rPr lang="en-US" sz="1800" b="1" baseline="0" dirty="0" smtClean="0"/>
                        <a:t> Train </a:t>
                      </a:r>
                      <a:r>
                        <a:rPr lang="en-US" sz="1800" b="1" baseline="30000" dirty="0" smtClean="0"/>
                        <a:t>(2)</a:t>
                      </a:r>
                      <a:r>
                        <a:rPr lang="en-US" sz="1800" b="1" baseline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$200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132963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1 – Extension to Ripon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2 – Capacity and grade crossing improvements Stockton – San Jose section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     &amp; maintenance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facility 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expansion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3 – Extension to Turlock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4 – Capacity improvements Stockton – San Jose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section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4770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Approx.  $11.0M/mi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722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338934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ill Sans MT" panose="020B0502020104020203" pitchFamily="34" charset="0"/>
              </a:rPr>
              <a:t>ACE</a:t>
            </a:r>
            <a:r>
              <a:rPr lang="en-US" sz="2800" i="1" dirty="0" smtClean="0">
                <a:latin typeface="Gill Sans MT" panose="020B0502020104020203" pitchFamily="34" charset="0"/>
              </a:rPr>
              <a:t>forward </a:t>
            </a:r>
            <a:r>
              <a:rPr lang="en-US" sz="2800" dirty="0" smtClean="0">
                <a:latin typeface="Gill Sans MT" panose="020B0502020104020203" pitchFamily="34" charset="0"/>
              </a:rPr>
              <a:t>Schedule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t="23410" r="6164" b="33799"/>
          <a:stretch/>
        </p:blipFill>
        <p:spPr>
          <a:xfrm>
            <a:off x="0" y="1066800"/>
            <a:ext cx="91440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9" t="67701" r="56744" b="6781"/>
          <a:stretch/>
        </p:blipFill>
        <p:spPr>
          <a:xfrm>
            <a:off x="152400" y="4191000"/>
            <a:ext cx="528999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269550"/>
      </p:ext>
    </p:extLst>
  </p:cSld>
  <p:clrMapOvr>
    <a:masterClrMapping/>
  </p:clrMapOvr>
  <p:transition advClick="0" advTm="16241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462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2514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159183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2529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92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2362200" y="4114800"/>
            <a:ext cx="6477000" cy="182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25603" name="Subtitle 4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algn="ctr"/>
            <a:r>
              <a:rPr lang="en-US" altLang="en-US" dirty="0" smtClean="0"/>
              <a:t>Rail Summit April 29, 2015 </a:t>
            </a:r>
          </a:p>
        </p:txBody>
      </p:sp>
      <p:pic>
        <p:nvPicPr>
          <p:cNvPr id="25604" name="Picture 2" descr="C:\Users\dleavitt\AppData\Local\Microsoft\Windows\Temporary Internet Files\Content.Outlook\JYP1TO95\SJJPA-logo-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04800"/>
            <a:ext cx="419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6805613" cy="685800"/>
          </a:xfrm>
        </p:spPr>
        <p:txBody>
          <a:bodyPr/>
          <a:lstStyle/>
          <a:p>
            <a:r>
              <a:rPr lang="en-US" sz="2800" dirty="0" smtClean="0">
                <a:latin typeface="Futura Std Book"/>
              </a:rPr>
              <a:t>The New </a:t>
            </a:r>
            <a:r>
              <a:rPr lang="en-US" sz="2800" dirty="0" err="1" smtClean="0">
                <a:latin typeface="Futura Std Book"/>
              </a:rPr>
              <a:t>ACE</a:t>
            </a:r>
            <a:r>
              <a:rPr lang="en-US" sz="2800" i="1" dirty="0" err="1" smtClean="0">
                <a:latin typeface="Futura Std Book"/>
              </a:rPr>
              <a:t>forward</a:t>
            </a:r>
            <a:r>
              <a:rPr lang="en-US" sz="2800" dirty="0" smtClean="0">
                <a:latin typeface="Futura Std Book"/>
              </a:rPr>
              <a:t> Initiative 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"/>
            <a:ext cx="785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2774950" y="2374900"/>
            <a:ext cx="952500" cy="1030288"/>
          </a:xfrm>
          <a:custGeom>
            <a:avLst/>
            <a:gdLst>
              <a:gd name="connsiteX0" fmla="*/ 14684 w 1061953"/>
              <a:gd name="connsiteY0" fmla="*/ 157103 h 1092267"/>
              <a:gd name="connsiteX1" fmla="*/ 36455 w 1061953"/>
              <a:gd name="connsiteY1" fmla="*/ 15589 h 1092267"/>
              <a:gd name="connsiteX2" fmla="*/ 330369 w 1061953"/>
              <a:gd name="connsiteY2" fmla="*/ 483674 h 1092267"/>
              <a:gd name="connsiteX3" fmla="*/ 994398 w 1061953"/>
              <a:gd name="connsiteY3" fmla="*/ 1038846 h 1092267"/>
              <a:gd name="connsiteX4" fmla="*/ 1005284 w 1061953"/>
              <a:gd name="connsiteY4" fmla="*/ 1038846 h 1092267"/>
              <a:gd name="connsiteX0" fmla="*/ 1409 w 1048678"/>
              <a:gd name="connsiteY0" fmla="*/ 33687 h 968851"/>
              <a:gd name="connsiteX1" fmla="*/ 153808 w 1048678"/>
              <a:gd name="connsiteY1" fmla="*/ 131659 h 968851"/>
              <a:gd name="connsiteX2" fmla="*/ 317094 w 1048678"/>
              <a:gd name="connsiteY2" fmla="*/ 360258 h 968851"/>
              <a:gd name="connsiteX3" fmla="*/ 981123 w 1048678"/>
              <a:gd name="connsiteY3" fmla="*/ 915430 h 968851"/>
              <a:gd name="connsiteX4" fmla="*/ 992009 w 1048678"/>
              <a:gd name="connsiteY4" fmla="*/ 915430 h 968851"/>
              <a:gd name="connsiteX0" fmla="*/ 1409 w 1028204"/>
              <a:gd name="connsiteY0" fmla="*/ 33687 h 944025"/>
              <a:gd name="connsiteX1" fmla="*/ 153808 w 1028204"/>
              <a:gd name="connsiteY1" fmla="*/ 131659 h 944025"/>
              <a:gd name="connsiteX2" fmla="*/ 317094 w 1028204"/>
              <a:gd name="connsiteY2" fmla="*/ 360258 h 944025"/>
              <a:gd name="connsiteX3" fmla="*/ 632779 w 1028204"/>
              <a:gd name="connsiteY3" fmla="*/ 741258 h 944025"/>
              <a:gd name="connsiteX4" fmla="*/ 981123 w 1028204"/>
              <a:gd name="connsiteY4" fmla="*/ 915430 h 944025"/>
              <a:gd name="connsiteX5" fmla="*/ 992009 w 1028204"/>
              <a:gd name="connsiteY5" fmla="*/ 915430 h 944025"/>
              <a:gd name="connsiteX0" fmla="*/ 1050 w 1027845"/>
              <a:gd name="connsiteY0" fmla="*/ 24118 h 934456"/>
              <a:gd name="connsiteX1" fmla="*/ 196992 w 1027845"/>
              <a:gd name="connsiteY1" fmla="*/ 209176 h 934456"/>
              <a:gd name="connsiteX2" fmla="*/ 316735 w 1027845"/>
              <a:gd name="connsiteY2" fmla="*/ 350689 h 934456"/>
              <a:gd name="connsiteX3" fmla="*/ 632420 w 1027845"/>
              <a:gd name="connsiteY3" fmla="*/ 731689 h 934456"/>
              <a:gd name="connsiteX4" fmla="*/ 980764 w 1027845"/>
              <a:gd name="connsiteY4" fmla="*/ 905861 h 934456"/>
              <a:gd name="connsiteX5" fmla="*/ 991650 w 1027845"/>
              <a:gd name="connsiteY5" fmla="*/ 905861 h 934456"/>
              <a:gd name="connsiteX0" fmla="*/ 1216 w 1000181"/>
              <a:gd name="connsiteY0" fmla="*/ 16979 h 1078392"/>
              <a:gd name="connsiteX1" fmla="*/ 169328 w 1000181"/>
              <a:gd name="connsiteY1" fmla="*/ 353112 h 1078392"/>
              <a:gd name="connsiteX2" fmla="*/ 289071 w 1000181"/>
              <a:gd name="connsiteY2" fmla="*/ 494625 h 1078392"/>
              <a:gd name="connsiteX3" fmla="*/ 604756 w 1000181"/>
              <a:gd name="connsiteY3" fmla="*/ 875625 h 1078392"/>
              <a:gd name="connsiteX4" fmla="*/ 953100 w 1000181"/>
              <a:gd name="connsiteY4" fmla="*/ 1049797 h 1078392"/>
              <a:gd name="connsiteX5" fmla="*/ 963986 w 1000181"/>
              <a:gd name="connsiteY5" fmla="*/ 1049797 h 1078392"/>
              <a:gd name="connsiteX0" fmla="*/ 3353 w 1002318"/>
              <a:gd name="connsiteY0" fmla="*/ 0 h 1061413"/>
              <a:gd name="connsiteX1" fmla="*/ 171465 w 1002318"/>
              <a:gd name="connsiteY1" fmla="*/ 336133 h 1061413"/>
              <a:gd name="connsiteX2" fmla="*/ 291208 w 1002318"/>
              <a:gd name="connsiteY2" fmla="*/ 477646 h 1061413"/>
              <a:gd name="connsiteX3" fmla="*/ 606893 w 1002318"/>
              <a:gd name="connsiteY3" fmla="*/ 858646 h 1061413"/>
              <a:gd name="connsiteX4" fmla="*/ 955237 w 1002318"/>
              <a:gd name="connsiteY4" fmla="*/ 1032818 h 1061413"/>
              <a:gd name="connsiteX5" fmla="*/ 966123 w 1002318"/>
              <a:gd name="connsiteY5" fmla="*/ 1032818 h 1061413"/>
              <a:gd name="connsiteX0" fmla="*/ 3721 w 982808"/>
              <a:gd name="connsiteY0" fmla="*/ 0 h 1057437"/>
              <a:gd name="connsiteX1" fmla="*/ 151955 w 982808"/>
              <a:gd name="connsiteY1" fmla="*/ 332157 h 1057437"/>
              <a:gd name="connsiteX2" fmla="*/ 271698 w 982808"/>
              <a:gd name="connsiteY2" fmla="*/ 473670 h 1057437"/>
              <a:gd name="connsiteX3" fmla="*/ 587383 w 982808"/>
              <a:gd name="connsiteY3" fmla="*/ 854670 h 1057437"/>
              <a:gd name="connsiteX4" fmla="*/ 935727 w 982808"/>
              <a:gd name="connsiteY4" fmla="*/ 1028842 h 1057437"/>
              <a:gd name="connsiteX5" fmla="*/ 946613 w 982808"/>
              <a:gd name="connsiteY5" fmla="*/ 1028842 h 1057437"/>
              <a:gd name="connsiteX0" fmla="*/ 0 w 979087"/>
              <a:gd name="connsiteY0" fmla="*/ 0 h 1057437"/>
              <a:gd name="connsiteX1" fmla="*/ 148234 w 979087"/>
              <a:gd name="connsiteY1" fmla="*/ 332157 h 1057437"/>
              <a:gd name="connsiteX2" fmla="*/ 267977 w 979087"/>
              <a:gd name="connsiteY2" fmla="*/ 473670 h 1057437"/>
              <a:gd name="connsiteX3" fmla="*/ 583662 w 979087"/>
              <a:gd name="connsiteY3" fmla="*/ 854670 h 1057437"/>
              <a:gd name="connsiteX4" fmla="*/ 932006 w 979087"/>
              <a:gd name="connsiteY4" fmla="*/ 1028842 h 1057437"/>
              <a:gd name="connsiteX5" fmla="*/ 942892 w 979087"/>
              <a:gd name="connsiteY5" fmla="*/ 1028842 h 1057437"/>
              <a:gd name="connsiteX0" fmla="*/ 0 w 998965"/>
              <a:gd name="connsiteY0" fmla="*/ 0 h 1029608"/>
              <a:gd name="connsiteX1" fmla="*/ 168112 w 998965"/>
              <a:gd name="connsiteY1" fmla="*/ 304328 h 1029608"/>
              <a:gd name="connsiteX2" fmla="*/ 287855 w 998965"/>
              <a:gd name="connsiteY2" fmla="*/ 445841 h 1029608"/>
              <a:gd name="connsiteX3" fmla="*/ 603540 w 998965"/>
              <a:gd name="connsiteY3" fmla="*/ 826841 h 1029608"/>
              <a:gd name="connsiteX4" fmla="*/ 951884 w 998965"/>
              <a:gd name="connsiteY4" fmla="*/ 1001013 h 1029608"/>
              <a:gd name="connsiteX5" fmla="*/ 962770 w 998965"/>
              <a:gd name="connsiteY5" fmla="*/ 1001013 h 1029608"/>
              <a:gd name="connsiteX0" fmla="*/ 0 w 998965"/>
              <a:gd name="connsiteY0" fmla="*/ 0 h 1029608"/>
              <a:gd name="connsiteX1" fmla="*/ 168112 w 998965"/>
              <a:gd name="connsiteY1" fmla="*/ 304328 h 1029608"/>
              <a:gd name="connsiteX2" fmla="*/ 287855 w 998965"/>
              <a:gd name="connsiteY2" fmla="*/ 445841 h 1029608"/>
              <a:gd name="connsiteX3" fmla="*/ 603540 w 998965"/>
              <a:gd name="connsiteY3" fmla="*/ 826841 h 1029608"/>
              <a:gd name="connsiteX4" fmla="*/ 951884 w 998965"/>
              <a:gd name="connsiteY4" fmla="*/ 1001013 h 1029608"/>
              <a:gd name="connsiteX5" fmla="*/ 962770 w 998965"/>
              <a:gd name="connsiteY5" fmla="*/ 1001013 h 102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965" h="1029608">
                <a:moveTo>
                  <a:pt x="0" y="0"/>
                </a:moveTo>
                <a:cubicBezTo>
                  <a:pt x="20358" y="243936"/>
                  <a:pt x="120136" y="230021"/>
                  <a:pt x="168112" y="304328"/>
                </a:cubicBezTo>
                <a:cubicBezTo>
                  <a:pt x="216088" y="378635"/>
                  <a:pt x="215284" y="358756"/>
                  <a:pt x="287855" y="445841"/>
                </a:cubicBezTo>
                <a:cubicBezTo>
                  <a:pt x="360426" y="532927"/>
                  <a:pt x="492869" y="734312"/>
                  <a:pt x="603540" y="826841"/>
                </a:cubicBezTo>
                <a:cubicBezTo>
                  <a:pt x="714212" y="919370"/>
                  <a:pt x="892012" y="971984"/>
                  <a:pt x="951884" y="1001013"/>
                </a:cubicBezTo>
                <a:cubicBezTo>
                  <a:pt x="1011756" y="1030042"/>
                  <a:pt x="1013570" y="1047277"/>
                  <a:pt x="962770" y="1001013"/>
                </a:cubicBezTo>
              </a:path>
            </a:pathLst>
          </a:custGeom>
          <a:ln w="57150">
            <a:solidFill>
              <a:srgbClr val="00B050">
                <a:alpha val="56078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1447800" y="2732088"/>
            <a:ext cx="304800" cy="239712"/>
          </a:xfrm>
          <a:prstGeom prst="arc">
            <a:avLst/>
          </a:prstGeom>
          <a:noFill/>
          <a:ln w="381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06" name="Picture 3"/>
          <p:cNvPicPr>
            <a:picLocks noChangeAspect="1"/>
          </p:cNvPicPr>
          <p:nvPr/>
        </p:nvPicPr>
        <p:blipFill>
          <a:blip r:embed="rId4" cstate="print"/>
          <a:srcRect l="4295" t="9010" r="3941" b="13802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838200"/>
            <a:ext cx="9144000" cy="133350"/>
          </a:xfrm>
          <a:prstGeom prst="rect">
            <a:avLst/>
          </a:prstGeom>
          <a:solidFill>
            <a:srgbClr val="C48EC8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609600" y="304800"/>
            <a:ext cx="85344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smtClean="0">
                <a:solidFill>
                  <a:prstClr val="black"/>
                </a:solidFill>
                <a:latin typeface="Tw Cen MT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6627" name="Picture 4" descr="San Joaquin Corrid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57175"/>
            <a:ext cx="4572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ontent Placeholder 4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smtClean="0"/>
              <a:t>San Joaquin Service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364 miles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11 counties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17 stations</a:t>
            </a:r>
          </a:p>
          <a:p>
            <a:pPr>
              <a:buFont typeface="Wingdings" pitchFamily="2" charset="2"/>
              <a:buChar char="§"/>
            </a:pPr>
            <a:r>
              <a:rPr lang="en-US" smtClean="0"/>
              <a:t>6 daily round trips</a:t>
            </a:r>
          </a:p>
          <a:p>
            <a:pPr lvl="1">
              <a:buFont typeface="Wingdings" pitchFamily="2" charset="2"/>
              <a:buChar char="§"/>
            </a:pPr>
            <a:r>
              <a:rPr lang="en-US" smtClean="0"/>
              <a:t>4 Oakland – Bak</a:t>
            </a:r>
          </a:p>
          <a:p>
            <a:pPr lvl="1">
              <a:buFont typeface="Wingdings" pitchFamily="2" charset="2"/>
              <a:buChar char="§"/>
            </a:pPr>
            <a:r>
              <a:rPr lang="en-US" smtClean="0"/>
              <a:t>2 Sac – Bak</a:t>
            </a:r>
          </a:p>
          <a:p>
            <a:pPr lvl="1">
              <a:buFont typeface="Wingdings" pitchFamily="2" charset="2"/>
              <a:buChar char="§"/>
            </a:pPr>
            <a:endParaRPr lang="en-US" smtClean="0"/>
          </a:p>
          <a:p>
            <a:pPr lvl="1">
              <a:buFont typeface="Wingdings" pitchFamily="2" charset="2"/>
              <a:buChar char="§"/>
            </a:pPr>
            <a:endParaRPr lang="en-US" smtClean="0"/>
          </a:p>
          <a:p>
            <a:pPr lvl="1">
              <a:buFont typeface="Wingdings" pitchFamily="2" charset="2"/>
              <a:buChar char="§"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6106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600" smtClean="0"/>
          </a:p>
          <a:p>
            <a:pPr>
              <a:buFont typeface="Wingdings" pitchFamily="2" charset="2"/>
              <a:buChar char="§"/>
            </a:pPr>
            <a:endParaRPr lang="en-US" sz="3200" smtClean="0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09600" y="304800"/>
            <a:ext cx="85344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600" b="1" smtClean="0">
              <a:solidFill>
                <a:prstClr val="black"/>
              </a:solidFill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27652" name="Picture 5" descr="RailMa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8" y="0"/>
            <a:ext cx="686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charset="0"/>
              </a:rPr>
              <a:t>San Joaquin Trainset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charset="0"/>
              </a:rPr>
              <a:t>  </a:t>
            </a:r>
          </a:p>
        </p:txBody>
      </p:sp>
      <p:pic>
        <p:nvPicPr>
          <p:cNvPr id="28675" name="Picture 2" descr="C:\Users\dleavitt\AppData\Local\Microsoft\Windows\Temporary Internet Files\Content.Outlook\JYP1TO95\SJJPA logo FINAL without wo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990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2" descr="I:\San Joaquin Joint Powers Authority\San Joquin Photos\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3837" y="1456725"/>
            <a:ext cx="9367838" cy="54012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7630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altLang="en-US" sz="1600" smtClean="0"/>
          </a:p>
          <a:p>
            <a:pPr>
              <a:buFont typeface="Wingdings" pitchFamily="2" charset="2"/>
              <a:buChar char="§"/>
            </a:pPr>
            <a:r>
              <a:rPr lang="en-US" sz="3200" smtClean="0"/>
              <a:t>Deployment of the 7</a:t>
            </a:r>
            <a:r>
              <a:rPr lang="en-US" sz="3200" baseline="30000" smtClean="0"/>
              <a:t>th</a:t>
            </a:r>
            <a:r>
              <a:rPr lang="en-US" sz="3200" smtClean="0"/>
              <a:t> daily round trip is the highest priority for service expansion.  </a:t>
            </a:r>
          </a:p>
          <a:p>
            <a:pPr>
              <a:buFont typeface="Wingdings" pitchFamily="2" charset="2"/>
              <a:buChar char="§"/>
            </a:pPr>
            <a:r>
              <a:rPr lang="en-US" sz="3200" smtClean="0"/>
              <a:t>SJJPA will work with the State to secure the funding necessary for the capital improvements and the additional operating funds to enable the deployment of the 8</a:t>
            </a:r>
            <a:r>
              <a:rPr lang="en-US" sz="3200" baseline="30000" smtClean="0"/>
              <a:t>th</a:t>
            </a:r>
            <a:r>
              <a:rPr lang="en-US" sz="3200" smtClean="0"/>
              <a:t> daily round trip.</a:t>
            </a:r>
          </a:p>
          <a:p>
            <a:pPr>
              <a:buFont typeface="Wingdings" pitchFamily="2" charset="2"/>
              <a:buChar char="§"/>
            </a:pPr>
            <a:r>
              <a:rPr lang="en-US" sz="3200" smtClean="0"/>
              <a:t>Pursue improvements to increase frequency of service to Sacramento.</a:t>
            </a:r>
          </a:p>
          <a:p>
            <a:pPr>
              <a:buFont typeface="Wingdings" pitchFamily="2" charset="2"/>
              <a:buNone/>
            </a:pPr>
            <a:r>
              <a:rPr lang="en-US" sz="3200" smtClean="0"/>
              <a:t> </a:t>
            </a:r>
          </a:p>
          <a:p>
            <a:pPr>
              <a:buFont typeface="Wingdings" pitchFamily="2" charset="2"/>
              <a:buChar char="§"/>
            </a:pPr>
            <a:endParaRPr lang="en-US" altLang="en-US" sz="3200" smtClean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609600" y="304800"/>
            <a:ext cx="85344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600" b="1">
                <a:latin typeface="Tw Cen MT" pitchFamily="34" charset="0"/>
              </a:rPr>
              <a:t>Looking Ahead </a:t>
            </a:r>
          </a:p>
        </p:txBody>
      </p:sp>
      <p:pic>
        <p:nvPicPr>
          <p:cNvPr id="38916" name="Picture 2" descr="C:\Users\dleavitt\AppData\Local\Microsoft\Windows\Temporary Internet Files\Content.Outlook\JYP1TO95\SJJPA logo FINAL without wo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990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dleavitt\AppData\Local\Microsoft\Windows\Temporary Internet Files\Content.Outlook\JYP1TO95\2020 B-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leavitt\AppData\Local\Microsoft\Windows\Temporary Internet Files\Content.Outlook\JYP1TO95\2020 M-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leavitt\AppData\Local\Microsoft\Windows\Temporary Internet Files\Content.Outlook\JYP1TO95\2020 M-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463" y="0"/>
            <a:ext cx="52990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dleavitt\AppData\Local\Microsoft\Windows\Temporary Internet Files\Content.Outlook\JYP1TO95\2020 M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dleavitt\AppData\Local\Microsoft\Windows\Temporary Internet Files\Content.Outlook\JYP1TO95\2020b 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leavitt\AppData\Local\Microsoft\Windows\Temporary Internet Files\Content.Outlook\JYP1TO95\2020b w AIRP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685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ACE Train – Niles Canyon Area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8" name="Picture 2" descr="http://static.panoramio.com/photos/large/16550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5250803"/>
      </p:ext>
    </p:extLst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610600" cy="5029200"/>
          </a:xfrm>
        </p:spPr>
        <p:txBody>
          <a:bodyPr/>
          <a:lstStyle/>
          <a:p>
            <a:pPr marL="0" indent="0">
              <a:buFont typeface="Wingdings" pitchFamily="2" charset="2"/>
              <a:buChar char="§"/>
              <a:defRPr/>
            </a:pPr>
            <a:r>
              <a:rPr lang="en-US" sz="3600" dirty="0" smtClean="0"/>
              <a:t>  Next Board Meeting, May 15, 2015 at Stockton (555 E. Weber Ave.), at 12:30 pm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3600" dirty="0" smtClean="0"/>
              <a:t> Approve 2015Business Plan Update 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3600" dirty="0" smtClean="0"/>
              <a:t> Approve Interagency Transfer Agreement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3600" dirty="0" smtClean="0"/>
              <a:t>Transfer of San Joaquin Service Management by July 1, 2015</a:t>
            </a:r>
          </a:p>
          <a:p>
            <a:pPr algn="ctr">
              <a:buNone/>
              <a:defRPr/>
            </a:pPr>
            <a:r>
              <a:rPr lang="en-US" sz="3600" dirty="0" smtClean="0"/>
              <a:t> </a:t>
            </a:r>
            <a:r>
              <a:rPr lang="en-US" sz="4800" dirty="0" smtClean="0"/>
              <a:t>www.acerail.com/sjjpa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charset="0"/>
              </a:rPr>
              <a:t>San Joaquin Joint Powers Authority</a:t>
            </a:r>
          </a:p>
        </p:txBody>
      </p:sp>
      <p:pic>
        <p:nvPicPr>
          <p:cNvPr id="48132" name="Picture 2" descr="C:\Users\dleavitt\AppData\Local\Microsoft\Windows\Temporary Internet Files\Content.Outlook\JYP1TO95\SJJPA logo FINAL without wo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990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610600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 smtClean="0"/>
              <a:t>Know the San Joaquin Corridor Advocates/Decision makers:</a:t>
            </a:r>
          </a:p>
          <a:p>
            <a:pPr marL="0" indent="0">
              <a:buNone/>
              <a:defRPr/>
            </a:pPr>
            <a:endParaRPr lang="en-US" sz="2000" dirty="0" smtClean="0"/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John Pedrozo, Merced County, Chair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Henry Perea, Fresno County, Vice Chair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Don </a:t>
            </a:r>
            <a:r>
              <a:rPr lang="en-US" sz="2000" dirty="0" err="1" smtClean="0"/>
              <a:t>Tatzin</a:t>
            </a:r>
            <a:r>
              <a:rPr lang="en-US" sz="2000" dirty="0" smtClean="0"/>
              <a:t>, City of Lafayette, Vice Chair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Patrick Hume, City of Elk Grove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Vito Chiesa, Stanislaus County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Tom Blalock, Alameda County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Allen Ishida, Tulare County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Bob Johnson, City of Lodi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Doug Verboon, Kings County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David Rogers, Madera County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Char char="§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Char char="§"/>
              <a:defRPr/>
            </a:pPr>
            <a:endParaRPr lang="en-US" sz="2000" dirty="0" smtClean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charset="0"/>
              </a:rPr>
              <a:t>San Joaquin Joint Powers Authority</a:t>
            </a:r>
          </a:p>
        </p:txBody>
      </p:sp>
      <p:pic>
        <p:nvPicPr>
          <p:cNvPr id="48132" name="Picture 2" descr="C:\Users\dleavitt\AppData\Local\Microsoft\Windows\Temporary Internet Files\Content.Outlook\JYP1TO95\SJJPA logo FINAL without wo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990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2362200" y="4114800"/>
            <a:ext cx="6477000" cy="182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25603" name="Subtitle 4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algn="ctr"/>
            <a:r>
              <a:rPr lang="en-US" altLang="en-US" dirty="0" smtClean="0"/>
              <a:t>Rail Summit April 29, 2015 </a:t>
            </a:r>
          </a:p>
        </p:txBody>
      </p:sp>
      <p:pic>
        <p:nvPicPr>
          <p:cNvPr id="25604" name="Picture 2" descr="C:\Users\dleavitt\AppData\Local\Microsoft\Windows\Temporary Internet Files\Content.Outlook\JYP1TO95\SJJPA-logo-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57200"/>
            <a:ext cx="4191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685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Current ACE - 2014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" y="1026543"/>
            <a:ext cx="9129474" cy="5145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5250803"/>
      </p:ext>
    </p:extLst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685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ACE</a:t>
            </a:r>
            <a:r>
              <a:rPr lang="en-US" sz="2400" i="1" dirty="0" smtClean="0">
                <a:latin typeface="Gill Sans MT" panose="020B0502020104020203" pitchFamily="34" charset="0"/>
              </a:rPr>
              <a:t>forward</a:t>
            </a:r>
            <a:r>
              <a:rPr lang="en-US" sz="2400" dirty="0" smtClean="0">
                <a:latin typeface="Gill Sans MT" panose="020B0502020104020203" pitchFamily="34" charset="0"/>
              </a:rPr>
              <a:t> Project Goals 5-year plan – 2018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6192"/>
            <a:ext cx="9136732" cy="5149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4851737"/>
            <a:ext cx="4114800" cy="923330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Altamont Corridor</a:t>
            </a:r>
          </a:p>
          <a:p>
            <a:pPr marL="182880" indent="-18288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Safety &amp; Operational Improvements</a:t>
            </a:r>
          </a:p>
          <a:p>
            <a:pPr marL="182880" indent="-18288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Increase Service to 6 Daily Round Trips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40811" y="4864055"/>
            <a:ext cx="990600" cy="87511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04672" y="3886200"/>
            <a:ext cx="495928" cy="965538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05599" y="1524000"/>
            <a:ext cx="2362201" cy="630942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Stockton - Modesto</a:t>
            </a:r>
          </a:p>
          <a:p>
            <a:pPr marL="182880" indent="-18288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Extension to Modesto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696200" y="2167953"/>
            <a:ext cx="61824" cy="241482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553478" y="1822198"/>
            <a:ext cx="3466322" cy="3596002"/>
          </a:xfrm>
          <a:custGeom>
            <a:avLst/>
            <a:gdLst>
              <a:gd name="connsiteX0" fmla="*/ 3432748 w 3432748"/>
              <a:gd name="connsiteY0" fmla="*/ 0 h 3643148"/>
              <a:gd name="connsiteX1" fmla="*/ 3417758 w 3432748"/>
              <a:gd name="connsiteY1" fmla="*/ 719528 h 3643148"/>
              <a:gd name="connsiteX2" fmla="*/ 3342807 w 3432748"/>
              <a:gd name="connsiteY2" fmla="*/ 854440 h 3643148"/>
              <a:gd name="connsiteX3" fmla="*/ 3282846 w 3432748"/>
              <a:gd name="connsiteY3" fmla="*/ 959371 h 3643148"/>
              <a:gd name="connsiteX4" fmla="*/ 3237876 w 3432748"/>
              <a:gd name="connsiteY4" fmla="*/ 1064302 h 3643148"/>
              <a:gd name="connsiteX5" fmla="*/ 3192905 w 3432748"/>
              <a:gd name="connsiteY5" fmla="*/ 1079292 h 3643148"/>
              <a:gd name="connsiteX6" fmla="*/ 3147935 w 3432748"/>
              <a:gd name="connsiteY6" fmla="*/ 1109272 h 3643148"/>
              <a:gd name="connsiteX7" fmla="*/ 3117954 w 3432748"/>
              <a:gd name="connsiteY7" fmla="*/ 1139253 h 3643148"/>
              <a:gd name="connsiteX8" fmla="*/ 3072984 w 3432748"/>
              <a:gd name="connsiteY8" fmla="*/ 1154243 h 3643148"/>
              <a:gd name="connsiteX9" fmla="*/ 2623279 w 3432748"/>
              <a:gd name="connsiteY9" fmla="*/ 1169233 h 3643148"/>
              <a:gd name="connsiteX10" fmla="*/ 2398427 w 3432748"/>
              <a:gd name="connsiteY10" fmla="*/ 1199213 h 3643148"/>
              <a:gd name="connsiteX11" fmla="*/ 2323476 w 3432748"/>
              <a:gd name="connsiteY11" fmla="*/ 1244184 h 3643148"/>
              <a:gd name="connsiteX12" fmla="*/ 2218545 w 3432748"/>
              <a:gd name="connsiteY12" fmla="*/ 1289154 h 3643148"/>
              <a:gd name="connsiteX13" fmla="*/ 2098623 w 3432748"/>
              <a:gd name="connsiteY13" fmla="*/ 1319135 h 3643148"/>
              <a:gd name="connsiteX14" fmla="*/ 2053653 w 3432748"/>
              <a:gd name="connsiteY14" fmla="*/ 1334125 h 3643148"/>
              <a:gd name="connsiteX15" fmla="*/ 1918741 w 3432748"/>
              <a:gd name="connsiteY15" fmla="*/ 1349115 h 3643148"/>
              <a:gd name="connsiteX16" fmla="*/ 1828800 w 3432748"/>
              <a:gd name="connsiteY16" fmla="*/ 1379095 h 3643148"/>
              <a:gd name="connsiteX17" fmla="*/ 1768840 w 3432748"/>
              <a:gd name="connsiteY17" fmla="*/ 1409076 h 3643148"/>
              <a:gd name="connsiteX18" fmla="*/ 1409076 w 3432748"/>
              <a:gd name="connsiteY18" fmla="*/ 1424066 h 3643148"/>
              <a:gd name="connsiteX19" fmla="*/ 1364105 w 3432748"/>
              <a:gd name="connsiteY19" fmla="*/ 1454046 h 3643148"/>
              <a:gd name="connsiteX20" fmla="*/ 1304145 w 3432748"/>
              <a:gd name="connsiteY20" fmla="*/ 1484026 h 3643148"/>
              <a:gd name="connsiteX21" fmla="*/ 1169233 w 3432748"/>
              <a:gd name="connsiteY21" fmla="*/ 1573967 h 3643148"/>
              <a:gd name="connsiteX22" fmla="*/ 1124263 w 3432748"/>
              <a:gd name="connsiteY22" fmla="*/ 1618938 h 3643148"/>
              <a:gd name="connsiteX23" fmla="*/ 1079292 w 3432748"/>
              <a:gd name="connsiteY23" fmla="*/ 1633928 h 3643148"/>
              <a:gd name="connsiteX24" fmla="*/ 944381 w 3432748"/>
              <a:gd name="connsiteY24" fmla="*/ 1753849 h 3643148"/>
              <a:gd name="connsiteX25" fmla="*/ 839450 w 3432748"/>
              <a:gd name="connsiteY25" fmla="*/ 1768840 h 3643148"/>
              <a:gd name="connsiteX26" fmla="*/ 764499 w 3432748"/>
              <a:gd name="connsiteY26" fmla="*/ 1783830 h 3643148"/>
              <a:gd name="connsiteX27" fmla="*/ 704538 w 3432748"/>
              <a:gd name="connsiteY27" fmla="*/ 1858780 h 3643148"/>
              <a:gd name="connsiteX28" fmla="*/ 644577 w 3432748"/>
              <a:gd name="connsiteY28" fmla="*/ 1918741 h 3643148"/>
              <a:gd name="connsiteX29" fmla="*/ 614597 w 3432748"/>
              <a:gd name="connsiteY29" fmla="*/ 1963712 h 3643148"/>
              <a:gd name="connsiteX30" fmla="*/ 569627 w 3432748"/>
              <a:gd name="connsiteY30" fmla="*/ 1993692 h 3643148"/>
              <a:gd name="connsiteX31" fmla="*/ 539646 w 3432748"/>
              <a:gd name="connsiteY31" fmla="*/ 2023672 h 3643148"/>
              <a:gd name="connsiteX32" fmla="*/ 509666 w 3432748"/>
              <a:gd name="connsiteY32" fmla="*/ 2068643 h 3643148"/>
              <a:gd name="connsiteX33" fmla="*/ 419725 w 3432748"/>
              <a:gd name="connsiteY33" fmla="*/ 2098623 h 3643148"/>
              <a:gd name="connsiteX34" fmla="*/ 329784 w 3432748"/>
              <a:gd name="connsiteY34" fmla="*/ 2173574 h 3643148"/>
              <a:gd name="connsiteX35" fmla="*/ 269823 w 3432748"/>
              <a:gd name="connsiteY35" fmla="*/ 2203554 h 3643148"/>
              <a:gd name="connsiteX36" fmla="*/ 224853 w 3432748"/>
              <a:gd name="connsiteY36" fmla="*/ 2248525 h 3643148"/>
              <a:gd name="connsiteX37" fmla="*/ 164892 w 3432748"/>
              <a:gd name="connsiteY37" fmla="*/ 2293495 h 3643148"/>
              <a:gd name="connsiteX38" fmla="*/ 74951 w 3432748"/>
              <a:gd name="connsiteY38" fmla="*/ 2368446 h 3643148"/>
              <a:gd name="connsiteX39" fmla="*/ 0 w 3432748"/>
              <a:gd name="connsiteY39" fmla="*/ 2428407 h 3643148"/>
              <a:gd name="connsiteX40" fmla="*/ 29981 w 3432748"/>
              <a:gd name="connsiteY40" fmla="*/ 2608289 h 3643148"/>
              <a:gd name="connsiteX41" fmla="*/ 44971 w 3432748"/>
              <a:gd name="connsiteY41" fmla="*/ 2668249 h 3643148"/>
              <a:gd name="connsiteX42" fmla="*/ 74951 w 3432748"/>
              <a:gd name="connsiteY42" fmla="*/ 2788171 h 3643148"/>
              <a:gd name="connsiteX43" fmla="*/ 104932 w 3432748"/>
              <a:gd name="connsiteY43" fmla="*/ 2953062 h 3643148"/>
              <a:gd name="connsiteX44" fmla="*/ 149902 w 3432748"/>
              <a:gd name="connsiteY44" fmla="*/ 3117954 h 3643148"/>
              <a:gd name="connsiteX45" fmla="*/ 179882 w 3432748"/>
              <a:gd name="connsiteY45" fmla="*/ 3147935 h 3643148"/>
              <a:gd name="connsiteX46" fmla="*/ 209863 w 3432748"/>
              <a:gd name="connsiteY46" fmla="*/ 3282846 h 3643148"/>
              <a:gd name="connsiteX47" fmla="*/ 254833 w 3432748"/>
              <a:gd name="connsiteY47" fmla="*/ 3312826 h 3643148"/>
              <a:gd name="connsiteX48" fmla="*/ 299804 w 3432748"/>
              <a:gd name="connsiteY48" fmla="*/ 3372787 h 3643148"/>
              <a:gd name="connsiteX49" fmla="*/ 314794 w 3432748"/>
              <a:gd name="connsiteY49" fmla="*/ 3432748 h 3643148"/>
              <a:gd name="connsiteX50" fmla="*/ 449705 w 3432748"/>
              <a:gd name="connsiteY50" fmla="*/ 3582649 h 3643148"/>
              <a:gd name="connsiteX51" fmla="*/ 539646 w 3432748"/>
              <a:gd name="connsiteY51" fmla="*/ 3642610 h 3643148"/>
              <a:gd name="connsiteX52" fmla="*/ 554636 w 3432748"/>
              <a:gd name="connsiteY52" fmla="*/ 3642610 h 3643148"/>
              <a:gd name="connsiteX0" fmla="*/ 3432748 w 3432748"/>
              <a:gd name="connsiteY0" fmla="*/ 0 h 3659806"/>
              <a:gd name="connsiteX1" fmla="*/ 3417758 w 3432748"/>
              <a:gd name="connsiteY1" fmla="*/ 719528 h 3659806"/>
              <a:gd name="connsiteX2" fmla="*/ 3342807 w 3432748"/>
              <a:gd name="connsiteY2" fmla="*/ 854440 h 3659806"/>
              <a:gd name="connsiteX3" fmla="*/ 3282846 w 3432748"/>
              <a:gd name="connsiteY3" fmla="*/ 959371 h 3659806"/>
              <a:gd name="connsiteX4" fmla="*/ 3237876 w 3432748"/>
              <a:gd name="connsiteY4" fmla="*/ 1064302 h 3659806"/>
              <a:gd name="connsiteX5" fmla="*/ 3192905 w 3432748"/>
              <a:gd name="connsiteY5" fmla="*/ 1079292 h 3659806"/>
              <a:gd name="connsiteX6" fmla="*/ 3147935 w 3432748"/>
              <a:gd name="connsiteY6" fmla="*/ 1109272 h 3659806"/>
              <a:gd name="connsiteX7" fmla="*/ 3117954 w 3432748"/>
              <a:gd name="connsiteY7" fmla="*/ 1139253 h 3659806"/>
              <a:gd name="connsiteX8" fmla="*/ 3072984 w 3432748"/>
              <a:gd name="connsiteY8" fmla="*/ 1154243 h 3659806"/>
              <a:gd name="connsiteX9" fmla="*/ 2623279 w 3432748"/>
              <a:gd name="connsiteY9" fmla="*/ 1169233 h 3659806"/>
              <a:gd name="connsiteX10" fmla="*/ 2398427 w 3432748"/>
              <a:gd name="connsiteY10" fmla="*/ 1199213 h 3659806"/>
              <a:gd name="connsiteX11" fmla="*/ 2323476 w 3432748"/>
              <a:gd name="connsiteY11" fmla="*/ 1244184 h 3659806"/>
              <a:gd name="connsiteX12" fmla="*/ 2218545 w 3432748"/>
              <a:gd name="connsiteY12" fmla="*/ 1289154 h 3659806"/>
              <a:gd name="connsiteX13" fmla="*/ 2098623 w 3432748"/>
              <a:gd name="connsiteY13" fmla="*/ 1319135 h 3659806"/>
              <a:gd name="connsiteX14" fmla="*/ 2053653 w 3432748"/>
              <a:gd name="connsiteY14" fmla="*/ 1334125 h 3659806"/>
              <a:gd name="connsiteX15" fmla="*/ 1918741 w 3432748"/>
              <a:gd name="connsiteY15" fmla="*/ 1349115 h 3659806"/>
              <a:gd name="connsiteX16" fmla="*/ 1828800 w 3432748"/>
              <a:gd name="connsiteY16" fmla="*/ 1379095 h 3659806"/>
              <a:gd name="connsiteX17" fmla="*/ 1768840 w 3432748"/>
              <a:gd name="connsiteY17" fmla="*/ 1409076 h 3659806"/>
              <a:gd name="connsiteX18" fmla="*/ 1409076 w 3432748"/>
              <a:gd name="connsiteY18" fmla="*/ 1424066 h 3659806"/>
              <a:gd name="connsiteX19" fmla="*/ 1364105 w 3432748"/>
              <a:gd name="connsiteY19" fmla="*/ 1454046 h 3659806"/>
              <a:gd name="connsiteX20" fmla="*/ 1304145 w 3432748"/>
              <a:gd name="connsiteY20" fmla="*/ 1484026 h 3659806"/>
              <a:gd name="connsiteX21" fmla="*/ 1169233 w 3432748"/>
              <a:gd name="connsiteY21" fmla="*/ 1573967 h 3659806"/>
              <a:gd name="connsiteX22" fmla="*/ 1124263 w 3432748"/>
              <a:gd name="connsiteY22" fmla="*/ 1618938 h 3659806"/>
              <a:gd name="connsiteX23" fmla="*/ 1079292 w 3432748"/>
              <a:gd name="connsiteY23" fmla="*/ 1633928 h 3659806"/>
              <a:gd name="connsiteX24" fmla="*/ 944381 w 3432748"/>
              <a:gd name="connsiteY24" fmla="*/ 1753849 h 3659806"/>
              <a:gd name="connsiteX25" fmla="*/ 839450 w 3432748"/>
              <a:gd name="connsiteY25" fmla="*/ 1768840 h 3659806"/>
              <a:gd name="connsiteX26" fmla="*/ 764499 w 3432748"/>
              <a:gd name="connsiteY26" fmla="*/ 1783830 h 3659806"/>
              <a:gd name="connsiteX27" fmla="*/ 704538 w 3432748"/>
              <a:gd name="connsiteY27" fmla="*/ 1858780 h 3659806"/>
              <a:gd name="connsiteX28" fmla="*/ 644577 w 3432748"/>
              <a:gd name="connsiteY28" fmla="*/ 1918741 h 3659806"/>
              <a:gd name="connsiteX29" fmla="*/ 614597 w 3432748"/>
              <a:gd name="connsiteY29" fmla="*/ 1963712 h 3659806"/>
              <a:gd name="connsiteX30" fmla="*/ 569627 w 3432748"/>
              <a:gd name="connsiteY30" fmla="*/ 1993692 h 3659806"/>
              <a:gd name="connsiteX31" fmla="*/ 539646 w 3432748"/>
              <a:gd name="connsiteY31" fmla="*/ 2023672 h 3659806"/>
              <a:gd name="connsiteX32" fmla="*/ 509666 w 3432748"/>
              <a:gd name="connsiteY32" fmla="*/ 2068643 h 3659806"/>
              <a:gd name="connsiteX33" fmla="*/ 419725 w 3432748"/>
              <a:gd name="connsiteY33" fmla="*/ 2098623 h 3659806"/>
              <a:gd name="connsiteX34" fmla="*/ 329784 w 3432748"/>
              <a:gd name="connsiteY34" fmla="*/ 2173574 h 3659806"/>
              <a:gd name="connsiteX35" fmla="*/ 269823 w 3432748"/>
              <a:gd name="connsiteY35" fmla="*/ 2203554 h 3659806"/>
              <a:gd name="connsiteX36" fmla="*/ 224853 w 3432748"/>
              <a:gd name="connsiteY36" fmla="*/ 2248525 h 3659806"/>
              <a:gd name="connsiteX37" fmla="*/ 164892 w 3432748"/>
              <a:gd name="connsiteY37" fmla="*/ 2293495 h 3659806"/>
              <a:gd name="connsiteX38" fmla="*/ 74951 w 3432748"/>
              <a:gd name="connsiteY38" fmla="*/ 2368446 h 3659806"/>
              <a:gd name="connsiteX39" fmla="*/ 0 w 3432748"/>
              <a:gd name="connsiteY39" fmla="*/ 2428407 h 3659806"/>
              <a:gd name="connsiteX40" fmla="*/ 29981 w 3432748"/>
              <a:gd name="connsiteY40" fmla="*/ 2608289 h 3659806"/>
              <a:gd name="connsiteX41" fmla="*/ 44971 w 3432748"/>
              <a:gd name="connsiteY41" fmla="*/ 2668249 h 3659806"/>
              <a:gd name="connsiteX42" fmla="*/ 74951 w 3432748"/>
              <a:gd name="connsiteY42" fmla="*/ 2788171 h 3659806"/>
              <a:gd name="connsiteX43" fmla="*/ 104932 w 3432748"/>
              <a:gd name="connsiteY43" fmla="*/ 2953062 h 3659806"/>
              <a:gd name="connsiteX44" fmla="*/ 149902 w 3432748"/>
              <a:gd name="connsiteY44" fmla="*/ 3117954 h 3659806"/>
              <a:gd name="connsiteX45" fmla="*/ 179882 w 3432748"/>
              <a:gd name="connsiteY45" fmla="*/ 3147935 h 3659806"/>
              <a:gd name="connsiteX46" fmla="*/ 209863 w 3432748"/>
              <a:gd name="connsiteY46" fmla="*/ 3282846 h 3659806"/>
              <a:gd name="connsiteX47" fmla="*/ 254833 w 3432748"/>
              <a:gd name="connsiteY47" fmla="*/ 3312826 h 3659806"/>
              <a:gd name="connsiteX48" fmla="*/ 299804 w 3432748"/>
              <a:gd name="connsiteY48" fmla="*/ 3372787 h 3659806"/>
              <a:gd name="connsiteX49" fmla="*/ 314794 w 3432748"/>
              <a:gd name="connsiteY49" fmla="*/ 3432748 h 3659806"/>
              <a:gd name="connsiteX50" fmla="*/ 449705 w 3432748"/>
              <a:gd name="connsiteY50" fmla="*/ 3582649 h 3659806"/>
              <a:gd name="connsiteX51" fmla="*/ 539646 w 3432748"/>
              <a:gd name="connsiteY51" fmla="*/ 3642610 h 3659806"/>
              <a:gd name="connsiteX52" fmla="*/ 284813 w 3432748"/>
              <a:gd name="connsiteY52" fmla="*/ 3297836 h 3659806"/>
              <a:gd name="connsiteX0" fmla="*/ 3432748 w 3432748"/>
              <a:gd name="connsiteY0" fmla="*/ 0 h 3582692"/>
              <a:gd name="connsiteX1" fmla="*/ 3417758 w 3432748"/>
              <a:gd name="connsiteY1" fmla="*/ 719528 h 3582692"/>
              <a:gd name="connsiteX2" fmla="*/ 3342807 w 3432748"/>
              <a:gd name="connsiteY2" fmla="*/ 854440 h 3582692"/>
              <a:gd name="connsiteX3" fmla="*/ 3282846 w 3432748"/>
              <a:gd name="connsiteY3" fmla="*/ 959371 h 3582692"/>
              <a:gd name="connsiteX4" fmla="*/ 3237876 w 3432748"/>
              <a:gd name="connsiteY4" fmla="*/ 1064302 h 3582692"/>
              <a:gd name="connsiteX5" fmla="*/ 3192905 w 3432748"/>
              <a:gd name="connsiteY5" fmla="*/ 1079292 h 3582692"/>
              <a:gd name="connsiteX6" fmla="*/ 3147935 w 3432748"/>
              <a:gd name="connsiteY6" fmla="*/ 1109272 h 3582692"/>
              <a:gd name="connsiteX7" fmla="*/ 3117954 w 3432748"/>
              <a:gd name="connsiteY7" fmla="*/ 1139253 h 3582692"/>
              <a:gd name="connsiteX8" fmla="*/ 3072984 w 3432748"/>
              <a:gd name="connsiteY8" fmla="*/ 1154243 h 3582692"/>
              <a:gd name="connsiteX9" fmla="*/ 2623279 w 3432748"/>
              <a:gd name="connsiteY9" fmla="*/ 1169233 h 3582692"/>
              <a:gd name="connsiteX10" fmla="*/ 2398427 w 3432748"/>
              <a:gd name="connsiteY10" fmla="*/ 1199213 h 3582692"/>
              <a:gd name="connsiteX11" fmla="*/ 2323476 w 3432748"/>
              <a:gd name="connsiteY11" fmla="*/ 1244184 h 3582692"/>
              <a:gd name="connsiteX12" fmla="*/ 2218545 w 3432748"/>
              <a:gd name="connsiteY12" fmla="*/ 1289154 h 3582692"/>
              <a:gd name="connsiteX13" fmla="*/ 2098623 w 3432748"/>
              <a:gd name="connsiteY13" fmla="*/ 1319135 h 3582692"/>
              <a:gd name="connsiteX14" fmla="*/ 2053653 w 3432748"/>
              <a:gd name="connsiteY14" fmla="*/ 1334125 h 3582692"/>
              <a:gd name="connsiteX15" fmla="*/ 1918741 w 3432748"/>
              <a:gd name="connsiteY15" fmla="*/ 1349115 h 3582692"/>
              <a:gd name="connsiteX16" fmla="*/ 1828800 w 3432748"/>
              <a:gd name="connsiteY16" fmla="*/ 1379095 h 3582692"/>
              <a:gd name="connsiteX17" fmla="*/ 1768840 w 3432748"/>
              <a:gd name="connsiteY17" fmla="*/ 1409076 h 3582692"/>
              <a:gd name="connsiteX18" fmla="*/ 1409076 w 3432748"/>
              <a:gd name="connsiteY18" fmla="*/ 1424066 h 3582692"/>
              <a:gd name="connsiteX19" fmla="*/ 1364105 w 3432748"/>
              <a:gd name="connsiteY19" fmla="*/ 1454046 h 3582692"/>
              <a:gd name="connsiteX20" fmla="*/ 1304145 w 3432748"/>
              <a:gd name="connsiteY20" fmla="*/ 1484026 h 3582692"/>
              <a:gd name="connsiteX21" fmla="*/ 1169233 w 3432748"/>
              <a:gd name="connsiteY21" fmla="*/ 1573967 h 3582692"/>
              <a:gd name="connsiteX22" fmla="*/ 1124263 w 3432748"/>
              <a:gd name="connsiteY22" fmla="*/ 1618938 h 3582692"/>
              <a:gd name="connsiteX23" fmla="*/ 1079292 w 3432748"/>
              <a:gd name="connsiteY23" fmla="*/ 1633928 h 3582692"/>
              <a:gd name="connsiteX24" fmla="*/ 944381 w 3432748"/>
              <a:gd name="connsiteY24" fmla="*/ 1753849 h 3582692"/>
              <a:gd name="connsiteX25" fmla="*/ 839450 w 3432748"/>
              <a:gd name="connsiteY25" fmla="*/ 1768840 h 3582692"/>
              <a:gd name="connsiteX26" fmla="*/ 764499 w 3432748"/>
              <a:gd name="connsiteY26" fmla="*/ 1783830 h 3582692"/>
              <a:gd name="connsiteX27" fmla="*/ 704538 w 3432748"/>
              <a:gd name="connsiteY27" fmla="*/ 1858780 h 3582692"/>
              <a:gd name="connsiteX28" fmla="*/ 644577 w 3432748"/>
              <a:gd name="connsiteY28" fmla="*/ 1918741 h 3582692"/>
              <a:gd name="connsiteX29" fmla="*/ 614597 w 3432748"/>
              <a:gd name="connsiteY29" fmla="*/ 1963712 h 3582692"/>
              <a:gd name="connsiteX30" fmla="*/ 569627 w 3432748"/>
              <a:gd name="connsiteY30" fmla="*/ 1993692 h 3582692"/>
              <a:gd name="connsiteX31" fmla="*/ 539646 w 3432748"/>
              <a:gd name="connsiteY31" fmla="*/ 2023672 h 3582692"/>
              <a:gd name="connsiteX32" fmla="*/ 509666 w 3432748"/>
              <a:gd name="connsiteY32" fmla="*/ 2068643 h 3582692"/>
              <a:gd name="connsiteX33" fmla="*/ 419725 w 3432748"/>
              <a:gd name="connsiteY33" fmla="*/ 2098623 h 3582692"/>
              <a:gd name="connsiteX34" fmla="*/ 329784 w 3432748"/>
              <a:gd name="connsiteY34" fmla="*/ 2173574 h 3582692"/>
              <a:gd name="connsiteX35" fmla="*/ 269823 w 3432748"/>
              <a:gd name="connsiteY35" fmla="*/ 2203554 h 3582692"/>
              <a:gd name="connsiteX36" fmla="*/ 224853 w 3432748"/>
              <a:gd name="connsiteY36" fmla="*/ 2248525 h 3582692"/>
              <a:gd name="connsiteX37" fmla="*/ 164892 w 3432748"/>
              <a:gd name="connsiteY37" fmla="*/ 2293495 h 3582692"/>
              <a:gd name="connsiteX38" fmla="*/ 74951 w 3432748"/>
              <a:gd name="connsiteY38" fmla="*/ 2368446 h 3582692"/>
              <a:gd name="connsiteX39" fmla="*/ 0 w 3432748"/>
              <a:gd name="connsiteY39" fmla="*/ 2428407 h 3582692"/>
              <a:gd name="connsiteX40" fmla="*/ 29981 w 3432748"/>
              <a:gd name="connsiteY40" fmla="*/ 2608289 h 3582692"/>
              <a:gd name="connsiteX41" fmla="*/ 44971 w 3432748"/>
              <a:gd name="connsiteY41" fmla="*/ 2668249 h 3582692"/>
              <a:gd name="connsiteX42" fmla="*/ 74951 w 3432748"/>
              <a:gd name="connsiteY42" fmla="*/ 2788171 h 3582692"/>
              <a:gd name="connsiteX43" fmla="*/ 104932 w 3432748"/>
              <a:gd name="connsiteY43" fmla="*/ 2953062 h 3582692"/>
              <a:gd name="connsiteX44" fmla="*/ 149902 w 3432748"/>
              <a:gd name="connsiteY44" fmla="*/ 3117954 h 3582692"/>
              <a:gd name="connsiteX45" fmla="*/ 179882 w 3432748"/>
              <a:gd name="connsiteY45" fmla="*/ 3147935 h 3582692"/>
              <a:gd name="connsiteX46" fmla="*/ 209863 w 3432748"/>
              <a:gd name="connsiteY46" fmla="*/ 3282846 h 3582692"/>
              <a:gd name="connsiteX47" fmla="*/ 254833 w 3432748"/>
              <a:gd name="connsiteY47" fmla="*/ 3312826 h 3582692"/>
              <a:gd name="connsiteX48" fmla="*/ 299804 w 3432748"/>
              <a:gd name="connsiteY48" fmla="*/ 3372787 h 3582692"/>
              <a:gd name="connsiteX49" fmla="*/ 314794 w 3432748"/>
              <a:gd name="connsiteY49" fmla="*/ 3432748 h 3582692"/>
              <a:gd name="connsiteX50" fmla="*/ 449705 w 3432748"/>
              <a:gd name="connsiteY50" fmla="*/ 3582649 h 3582692"/>
              <a:gd name="connsiteX51" fmla="*/ 389744 w 3432748"/>
              <a:gd name="connsiteY51" fmla="*/ 3417757 h 3582692"/>
              <a:gd name="connsiteX52" fmla="*/ 284813 w 3432748"/>
              <a:gd name="connsiteY52" fmla="*/ 3297836 h 3582692"/>
              <a:gd name="connsiteX0" fmla="*/ 3432748 w 3432748"/>
              <a:gd name="connsiteY0" fmla="*/ 0 h 3433132"/>
              <a:gd name="connsiteX1" fmla="*/ 3417758 w 3432748"/>
              <a:gd name="connsiteY1" fmla="*/ 719528 h 3433132"/>
              <a:gd name="connsiteX2" fmla="*/ 3342807 w 3432748"/>
              <a:gd name="connsiteY2" fmla="*/ 854440 h 3433132"/>
              <a:gd name="connsiteX3" fmla="*/ 3282846 w 3432748"/>
              <a:gd name="connsiteY3" fmla="*/ 959371 h 3433132"/>
              <a:gd name="connsiteX4" fmla="*/ 3237876 w 3432748"/>
              <a:gd name="connsiteY4" fmla="*/ 1064302 h 3433132"/>
              <a:gd name="connsiteX5" fmla="*/ 3192905 w 3432748"/>
              <a:gd name="connsiteY5" fmla="*/ 1079292 h 3433132"/>
              <a:gd name="connsiteX6" fmla="*/ 3147935 w 3432748"/>
              <a:gd name="connsiteY6" fmla="*/ 1109272 h 3433132"/>
              <a:gd name="connsiteX7" fmla="*/ 3117954 w 3432748"/>
              <a:gd name="connsiteY7" fmla="*/ 1139253 h 3433132"/>
              <a:gd name="connsiteX8" fmla="*/ 3072984 w 3432748"/>
              <a:gd name="connsiteY8" fmla="*/ 1154243 h 3433132"/>
              <a:gd name="connsiteX9" fmla="*/ 2623279 w 3432748"/>
              <a:gd name="connsiteY9" fmla="*/ 1169233 h 3433132"/>
              <a:gd name="connsiteX10" fmla="*/ 2398427 w 3432748"/>
              <a:gd name="connsiteY10" fmla="*/ 1199213 h 3433132"/>
              <a:gd name="connsiteX11" fmla="*/ 2323476 w 3432748"/>
              <a:gd name="connsiteY11" fmla="*/ 1244184 h 3433132"/>
              <a:gd name="connsiteX12" fmla="*/ 2218545 w 3432748"/>
              <a:gd name="connsiteY12" fmla="*/ 1289154 h 3433132"/>
              <a:gd name="connsiteX13" fmla="*/ 2098623 w 3432748"/>
              <a:gd name="connsiteY13" fmla="*/ 1319135 h 3433132"/>
              <a:gd name="connsiteX14" fmla="*/ 2053653 w 3432748"/>
              <a:gd name="connsiteY14" fmla="*/ 1334125 h 3433132"/>
              <a:gd name="connsiteX15" fmla="*/ 1918741 w 3432748"/>
              <a:gd name="connsiteY15" fmla="*/ 1349115 h 3433132"/>
              <a:gd name="connsiteX16" fmla="*/ 1828800 w 3432748"/>
              <a:gd name="connsiteY16" fmla="*/ 1379095 h 3433132"/>
              <a:gd name="connsiteX17" fmla="*/ 1768840 w 3432748"/>
              <a:gd name="connsiteY17" fmla="*/ 1409076 h 3433132"/>
              <a:gd name="connsiteX18" fmla="*/ 1409076 w 3432748"/>
              <a:gd name="connsiteY18" fmla="*/ 1424066 h 3433132"/>
              <a:gd name="connsiteX19" fmla="*/ 1364105 w 3432748"/>
              <a:gd name="connsiteY19" fmla="*/ 1454046 h 3433132"/>
              <a:gd name="connsiteX20" fmla="*/ 1304145 w 3432748"/>
              <a:gd name="connsiteY20" fmla="*/ 1484026 h 3433132"/>
              <a:gd name="connsiteX21" fmla="*/ 1169233 w 3432748"/>
              <a:gd name="connsiteY21" fmla="*/ 1573967 h 3433132"/>
              <a:gd name="connsiteX22" fmla="*/ 1124263 w 3432748"/>
              <a:gd name="connsiteY22" fmla="*/ 1618938 h 3433132"/>
              <a:gd name="connsiteX23" fmla="*/ 1079292 w 3432748"/>
              <a:gd name="connsiteY23" fmla="*/ 1633928 h 3433132"/>
              <a:gd name="connsiteX24" fmla="*/ 944381 w 3432748"/>
              <a:gd name="connsiteY24" fmla="*/ 1753849 h 3433132"/>
              <a:gd name="connsiteX25" fmla="*/ 839450 w 3432748"/>
              <a:gd name="connsiteY25" fmla="*/ 1768840 h 3433132"/>
              <a:gd name="connsiteX26" fmla="*/ 764499 w 3432748"/>
              <a:gd name="connsiteY26" fmla="*/ 1783830 h 3433132"/>
              <a:gd name="connsiteX27" fmla="*/ 704538 w 3432748"/>
              <a:gd name="connsiteY27" fmla="*/ 1858780 h 3433132"/>
              <a:gd name="connsiteX28" fmla="*/ 644577 w 3432748"/>
              <a:gd name="connsiteY28" fmla="*/ 1918741 h 3433132"/>
              <a:gd name="connsiteX29" fmla="*/ 614597 w 3432748"/>
              <a:gd name="connsiteY29" fmla="*/ 1963712 h 3433132"/>
              <a:gd name="connsiteX30" fmla="*/ 569627 w 3432748"/>
              <a:gd name="connsiteY30" fmla="*/ 1993692 h 3433132"/>
              <a:gd name="connsiteX31" fmla="*/ 539646 w 3432748"/>
              <a:gd name="connsiteY31" fmla="*/ 2023672 h 3433132"/>
              <a:gd name="connsiteX32" fmla="*/ 509666 w 3432748"/>
              <a:gd name="connsiteY32" fmla="*/ 2068643 h 3433132"/>
              <a:gd name="connsiteX33" fmla="*/ 419725 w 3432748"/>
              <a:gd name="connsiteY33" fmla="*/ 2098623 h 3433132"/>
              <a:gd name="connsiteX34" fmla="*/ 329784 w 3432748"/>
              <a:gd name="connsiteY34" fmla="*/ 2173574 h 3433132"/>
              <a:gd name="connsiteX35" fmla="*/ 269823 w 3432748"/>
              <a:gd name="connsiteY35" fmla="*/ 2203554 h 3433132"/>
              <a:gd name="connsiteX36" fmla="*/ 224853 w 3432748"/>
              <a:gd name="connsiteY36" fmla="*/ 2248525 h 3433132"/>
              <a:gd name="connsiteX37" fmla="*/ 164892 w 3432748"/>
              <a:gd name="connsiteY37" fmla="*/ 2293495 h 3433132"/>
              <a:gd name="connsiteX38" fmla="*/ 74951 w 3432748"/>
              <a:gd name="connsiteY38" fmla="*/ 2368446 h 3433132"/>
              <a:gd name="connsiteX39" fmla="*/ 0 w 3432748"/>
              <a:gd name="connsiteY39" fmla="*/ 2428407 h 3433132"/>
              <a:gd name="connsiteX40" fmla="*/ 29981 w 3432748"/>
              <a:gd name="connsiteY40" fmla="*/ 2608289 h 3433132"/>
              <a:gd name="connsiteX41" fmla="*/ 44971 w 3432748"/>
              <a:gd name="connsiteY41" fmla="*/ 2668249 h 3433132"/>
              <a:gd name="connsiteX42" fmla="*/ 74951 w 3432748"/>
              <a:gd name="connsiteY42" fmla="*/ 2788171 h 3433132"/>
              <a:gd name="connsiteX43" fmla="*/ 104932 w 3432748"/>
              <a:gd name="connsiteY43" fmla="*/ 2953062 h 3433132"/>
              <a:gd name="connsiteX44" fmla="*/ 149902 w 3432748"/>
              <a:gd name="connsiteY44" fmla="*/ 3117954 h 3433132"/>
              <a:gd name="connsiteX45" fmla="*/ 179882 w 3432748"/>
              <a:gd name="connsiteY45" fmla="*/ 3147935 h 3433132"/>
              <a:gd name="connsiteX46" fmla="*/ 209863 w 3432748"/>
              <a:gd name="connsiteY46" fmla="*/ 3282846 h 3433132"/>
              <a:gd name="connsiteX47" fmla="*/ 254833 w 3432748"/>
              <a:gd name="connsiteY47" fmla="*/ 3312826 h 3433132"/>
              <a:gd name="connsiteX48" fmla="*/ 299804 w 3432748"/>
              <a:gd name="connsiteY48" fmla="*/ 3372787 h 3433132"/>
              <a:gd name="connsiteX49" fmla="*/ 314794 w 3432748"/>
              <a:gd name="connsiteY49" fmla="*/ 3432748 h 3433132"/>
              <a:gd name="connsiteX50" fmla="*/ 404734 w 3432748"/>
              <a:gd name="connsiteY50" fmla="*/ 3342807 h 3433132"/>
              <a:gd name="connsiteX51" fmla="*/ 389744 w 3432748"/>
              <a:gd name="connsiteY51" fmla="*/ 3417757 h 3433132"/>
              <a:gd name="connsiteX52" fmla="*/ 284813 w 3432748"/>
              <a:gd name="connsiteY52" fmla="*/ 3297836 h 3433132"/>
              <a:gd name="connsiteX0" fmla="*/ 3432748 w 3450989"/>
              <a:gd name="connsiteY0" fmla="*/ 0 h 3433132"/>
              <a:gd name="connsiteX1" fmla="*/ 3447738 w 3450989"/>
              <a:gd name="connsiteY1" fmla="*/ 209862 h 3433132"/>
              <a:gd name="connsiteX2" fmla="*/ 3342807 w 3450989"/>
              <a:gd name="connsiteY2" fmla="*/ 854440 h 3433132"/>
              <a:gd name="connsiteX3" fmla="*/ 3282846 w 3450989"/>
              <a:gd name="connsiteY3" fmla="*/ 959371 h 3433132"/>
              <a:gd name="connsiteX4" fmla="*/ 3237876 w 3450989"/>
              <a:gd name="connsiteY4" fmla="*/ 1064302 h 3433132"/>
              <a:gd name="connsiteX5" fmla="*/ 3192905 w 3450989"/>
              <a:gd name="connsiteY5" fmla="*/ 1079292 h 3433132"/>
              <a:gd name="connsiteX6" fmla="*/ 3147935 w 3450989"/>
              <a:gd name="connsiteY6" fmla="*/ 1109272 h 3433132"/>
              <a:gd name="connsiteX7" fmla="*/ 3117954 w 3450989"/>
              <a:gd name="connsiteY7" fmla="*/ 1139253 h 3433132"/>
              <a:gd name="connsiteX8" fmla="*/ 3072984 w 3450989"/>
              <a:gd name="connsiteY8" fmla="*/ 1154243 h 3433132"/>
              <a:gd name="connsiteX9" fmla="*/ 2623279 w 3450989"/>
              <a:gd name="connsiteY9" fmla="*/ 1169233 h 3433132"/>
              <a:gd name="connsiteX10" fmla="*/ 2398427 w 3450989"/>
              <a:gd name="connsiteY10" fmla="*/ 1199213 h 3433132"/>
              <a:gd name="connsiteX11" fmla="*/ 2323476 w 3450989"/>
              <a:gd name="connsiteY11" fmla="*/ 1244184 h 3433132"/>
              <a:gd name="connsiteX12" fmla="*/ 2218545 w 3450989"/>
              <a:gd name="connsiteY12" fmla="*/ 1289154 h 3433132"/>
              <a:gd name="connsiteX13" fmla="*/ 2098623 w 3450989"/>
              <a:gd name="connsiteY13" fmla="*/ 1319135 h 3433132"/>
              <a:gd name="connsiteX14" fmla="*/ 2053653 w 3450989"/>
              <a:gd name="connsiteY14" fmla="*/ 1334125 h 3433132"/>
              <a:gd name="connsiteX15" fmla="*/ 1918741 w 3450989"/>
              <a:gd name="connsiteY15" fmla="*/ 1349115 h 3433132"/>
              <a:gd name="connsiteX16" fmla="*/ 1828800 w 3450989"/>
              <a:gd name="connsiteY16" fmla="*/ 1379095 h 3433132"/>
              <a:gd name="connsiteX17" fmla="*/ 1768840 w 3450989"/>
              <a:gd name="connsiteY17" fmla="*/ 1409076 h 3433132"/>
              <a:gd name="connsiteX18" fmla="*/ 1409076 w 3450989"/>
              <a:gd name="connsiteY18" fmla="*/ 1424066 h 3433132"/>
              <a:gd name="connsiteX19" fmla="*/ 1364105 w 3450989"/>
              <a:gd name="connsiteY19" fmla="*/ 1454046 h 3433132"/>
              <a:gd name="connsiteX20" fmla="*/ 1304145 w 3450989"/>
              <a:gd name="connsiteY20" fmla="*/ 1484026 h 3433132"/>
              <a:gd name="connsiteX21" fmla="*/ 1169233 w 3450989"/>
              <a:gd name="connsiteY21" fmla="*/ 1573967 h 3433132"/>
              <a:gd name="connsiteX22" fmla="*/ 1124263 w 3450989"/>
              <a:gd name="connsiteY22" fmla="*/ 1618938 h 3433132"/>
              <a:gd name="connsiteX23" fmla="*/ 1079292 w 3450989"/>
              <a:gd name="connsiteY23" fmla="*/ 1633928 h 3433132"/>
              <a:gd name="connsiteX24" fmla="*/ 944381 w 3450989"/>
              <a:gd name="connsiteY24" fmla="*/ 1753849 h 3433132"/>
              <a:gd name="connsiteX25" fmla="*/ 839450 w 3450989"/>
              <a:gd name="connsiteY25" fmla="*/ 1768840 h 3433132"/>
              <a:gd name="connsiteX26" fmla="*/ 764499 w 3450989"/>
              <a:gd name="connsiteY26" fmla="*/ 1783830 h 3433132"/>
              <a:gd name="connsiteX27" fmla="*/ 704538 w 3450989"/>
              <a:gd name="connsiteY27" fmla="*/ 1858780 h 3433132"/>
              <a:gd name="connsiteX28" fmla="*/ 644577 w 3450989"/>
              <a:gd name="connsiteY28" fmla="*/ 1918741 h 3433132"/>
              <a:gd name="connsiteX29" fmla="*/ 614597 w 3450989"/>
              <a:gd name="connsiteY29" fmla="*/ 1963712 h 3433132"/>
              <a:gd name="connsiteX30" fmla="*/ 569627 w 3450989"/>
              <a:gd name="connsiteY30" fmla="*/ 1993692 h 3433132"/>
              <a:gd name="connsiteX31" fmla="*/ 539646 w 3450989"/>
              <a:gd name="connsiteY31" fmla="*/ 2023672 h 3433132"/>
              <a:gd name="connsiteX32" fmla="*/ 509666 w 3450989"/>
              <a:gd name="connsiteY32" fmla="*/ 2068643 h 3433132"/>
              <a:gd name="connsiteX33" fmla="*/ 419725 w 3450989"/>
              <a:gd name="connsiteY33" fmla="*/ 2098623 h 3433132"/>
              <a:gd name="connsiteX34" fmla="*/ 329784 w 3450989"/>
              <a:gd name="connsiteY34" fmla="*/ 2173574 h 3433132"/>
              <a:gd name="connsiteX35" fmla="*/ 269823 w 3450989"/>
              <a:gd name="connsiteY35" fmla="*/ 2203554 h 3433132"/>
              <a:gd name="connsiteX36" fmla="*/ 224853 w 3450989"/>
              <a:gd name="connsiteY36" fmla="*/ 2248525 h 3433132"/>
              <a:gd name="connsiteX37" fmla="*/ 164892 w 3450989"/>
              <a:gd name="connsiteY37" fmla="*/ 2293495 h 3433132"/>
              <a:gd name="connsiteX38" fmla="*/ 74951 w 3450989"/>
              <a:gd name="connsiteY38" fmla="*/ 2368446 h 3433132"/>
              <a:gd name="connsiteX39" fmla="*/ 0 w 3450989"/>
              <a:gd name="connsiteY39" fmla="*/ 2428407 h 3433132"/>
              <a:gd name="connsiteX40" fmla="*/ 29981 w 3450989"/>
              <a:gd name="connsiteY40" fmla="*/ 2608289 h 3433132"/>
              <a:gd name="connsiteX41" fmla="*/ 44971 w 3450989"/>
              <a:gd name="connsiteY41" fmla="*/ 2668249 h 3433132"/>
              <a:gd name="connsiteX42" fmla="*/ 74951 w 3450989"/>
              <a:gd name="connsiteY42" fmla="*/ 2788171 h 3433132"/>
              <a:gd name="connsiteX43" fmla="*/ 104932 w 3450989"/>
              <a:gd name="connsiteY43" fmla="*/ 2953062 h 3433132"/>
              <a:gd name="connsiteX44" fmla="*/ 149902 w 3450989"/>
              <a:gd name="connsiteY44" fmla="*/ 3117954 h 3433132"/>
              <a:gd name="connsiteX45" fmla="*/ 179882 w 3450989"/>
              <a:gd name="connsiteY45" fmla="*/ 3147935 h 3433132"/>
              <a:gd name="connsiteX46" fmla="*/ 209863 w 3450989"/>
              <a:gd name="connsiteY46" fmla="*/ 3282846 h 3433132"/>
              <a:gd name="connsiteX47" fmla="*/ 254833 w 3450989"/>
              <a:gd name="connsiteY47" fmla="*/ 3312826 h 3433132"/>
              <a:gd name="connsiteX48" fmla="*/ 299804 w 3450989"/>
              <a:gd name="connsiteY48" fmla="*/ 3372787 h 3433132"/>
              <a:gd name="connsiteX49" fmla="*/ 314794 w 3450989"/>
              <a:gd name="connsiteY49" fmla="*/ 3432748 h 3433132"/>
              <a:gd name="connsiteX50" fmla="*/ 404734 w 3450989"/>
              <a:gd name="connsiteY50" fmla="*/ 3342807 h 3433132"/>
              <a:gd name="connsiteX51" fmla="*/ 389744 w 3450989"/>
              <a:gd name="connsiteY51" fmla="*/ 3417757 h 3433132"/>
              <a:gd name="connsiteX52" fmla="*/ 284813 w 3450989"/>
              <a:gd name="connsiteY52" fmla="*/ 3297836 h 3433132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23279 w 3451500"/>
              <a:gd name="connsiteY9" fmla="*/ 963716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944381 w 3451500"/>
              <a:gd name="connsiteY24" fmla="*/ 1548332 h 3227615"/>
              <a:gd name="connsiteX25" fmla="*/ 839450 w 3451500"/>
              <a:gd name="connsiteY25" fmla="*/ 1563323 h 3227615"/>
              <a:gd name="connsiteX26" fmla="*/ 764499 w 3451500"/>
              <a:gd name="connsiteY26" fmla="*/ 1578313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23279 w 3451500"/>
              <a:gd name="connsiteY9" fmla="*/ 963716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764499 w 3451500"/>
              <a:gd name="connsiteY26" fmla="*/ 1578313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23279 w 3451500"/>
              <a:gd name="connsiteY9" fmla="*/ 963716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659568 w 3451500"/>
              <a:gd name="connsiteY26" fmla="*/ 1458391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98230 w 3451500"/>
              <a:gd name="connsiteY9" fmla="*/ 1128608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659568 w 3451500"/>
              <a:gd name="connsiteY26" fmla="*/ 1458391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98230 w 3451500"/>
              <a:gd name="connsiteY9" fmla="*/ 1128608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659568 w 3451500"/>
              <a:gd name="connsiteY26" fmla="*/ 1458391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63548 w 3451500"/>
              <a:gd name="connsiteY52" fmla="*/ 2943463 h 3227615"/>
              <a:gd name="connsiteX0" fmla="*/ 3432748 w 3492303"/>
              <a:gd name="connsiteY0" fmla="*/ 256376 h 3194832"/>
              <a:gd name="connsiteX1" fmla="*/ 3490378 w 3492303"/>
              <a:gd name="connsiteY1" fmla="*/ 4591 h 3194832"/>
              <a:gd name="connsiteX2" fmla="*/ 3342807 w 3492303"/>
              <a:gd name="connsiteY2" fmla="*/ 616140 h 3194832"/>
              <a:gd name="connsiteX3" fmla="*/ 3282846 w 3492303"/>
              <a:gd name="connsiteY3" fmla="*/ 721071 h 3194832"/>
              <a:gd name="connsiteX4" fmla="*/ 3237876 w 3492303"/>
              <a:gd name="connsiteY4" fmla="*/ 826002 h 3194832"/>
              <a:gd name="connsiteX5" fmla="*/ 3192905 w 3492303"/>
              <a:gd name="connsiteY5" fmla="*/ 840992 h 3194832"/>
              <a:gd name="connsiteX6" fmla="*/ 3147935 w 3492303"/>
              <a:gd name="connsiteY6" fmla="*/ 870972 h 3194832"/>
              <a:gd name="connsiteX7" fmla="*/ 3117954 w 3492303"/>
              <a:gd name="connsiteY7" fmla="*/ 900953 h 3194832"/>
              <a:gd name="connsiteX8" fmla="*/ 3072984 w 3492303"/>
              <a:gd name="connsiteY8" fmla="*/ 915943 h 3194832"/>
              <a:gd name="connsiteX9" fmla="*/ 2698230 w 3492303"/>
              <a:gd name="connsiteY9" fmla="*/ 1095825 h 3194832"/>
              <a:gd name="connsiteX10" fmla="*/ 2398427 w 3492303"/>
              <a:gd name="connsiteY10" fmla="*/ 960913 h 3194832"/>
              <a:gd name="connsiteX11" fmla="*/ 2323476 w 3492303"/>
              <a:gd name="connsiteY11" fmla="*/ 1005884 h 3194832"/>
              <a:gd name="connsiteX12" fmla="*/ 2218545 w 3492303"/>
              <a:gd name="connsiteY12" fmla="*/ 1050854 h 3194832"/>
              <a:gd name="connsiteX13" fmla="*/ 2098623 w 3492303"/>
              <a:gd name="connsiteY13" fmla="*/ 1080835 h 3194832"/>
              <a:gd name="connsiteX14" fmla="*/ 2053653 w 3492303"/>
              <a:gd name="connsiteY14" fmla="*/ 1095825 h 3194832"/>
              <a:gd name="connsiteX15" fmla="*/ 1918741 w 3492303"/>
              <a:gd name="connsiteY15" fmla="*/ 1110815 h 3194832"/>
              <a:gd name="connsiteX16" fmla="*/ 1828800 w 3492303"/>
              <a:gd name="connsiteY16" fmla="*/ 1140795 h 3194832"/>
              <a:gd name="connsiteX17" fmla="*/ 1768840 w 3492303"/>
              <a:gd name="connsiteY17" fmla="*/ 1170776 h 3194832"/>
              <a:gd name="connsiteX18" fmla="*/ 1409076 w 3492303"/>
              <a:gd name="connsiteY18" fmla="*/ 1185766 h 3194832"/>
              <a:gd name="connsiteX19" fmla="*/ 1364105 w 3492303"/>
              <a:gd name="connsiteY19" fmla="*/ 1215746 h 3194832"/>
              <a:gd name="connsiteX20" fmla="*/ 1304145 w 3492303"/>
              <a:gd name="connsiteY20" fmla="*/ 1245726 h 3194832"/>
              <a:gd name="connsiteX21" fmla="*/ 1169233 w 3492303"/>
              <a:gd name="connsiteY21" fmla="*/ 1335667 h 3194832"/>
              <a:gd name="connsiteX22" fmla="*/ 1124263 w 3492303"/>
              <a:gd name="connsiteY22" fmla="*/ 1380638 h 3194832"/>
              <a:gd name="connsiteX23" fmla="*/ 1079292 w 3492303"/>
              <a:gd name="connsiteY23" fmla="*/ 1395628 h 3194832"/>
              <a:gd name="connsiteX24" fmla="*/ 839450 w 3492303"/>
              <a:gd name="connsiteY24" fmla="*/ 1320677 h 3194832"/>
              <a:gd name="connsiteX25" fmla="*/ 839450 w 3492303"/>
              <a:gd name="connsiteY25" fmla="*/ 1530540 h 3194832"/>
              <a:gd name="connsiteX26" fmla="*/ 659568 w 3492303"/>
              <a:gd name="connsiteY26" fmla="*/ 1425608 h 3194832"/>
              <a:gd name="connsiteX27" fmla="*/ 704538 w 3492303"/>
              <a:gd name="connsiteY27" fmla="*/ 1620480 h 3194832"/>
              <a:gd name="connsiteX28" fmla="*/ 644577 w 3492303"/>
              <a:gd name="connsiteY28" fmla="*/ 1680441 h 3194832"/>
              <a:gd name="connsiteX29" fmla="*/ 614597 w 3492303"/>
              <a:gd name="connsiteY29" fmla="*/ 1725412 h 3194832"/>
              <a:gd name="connsiteX30" fmla="*/ 569627 w 3492303"/>
              <a:gd name="connsiteY30" fmla="*/ 1755392 h 3194832"/>
              <a:gd name="connsiteX31" fmla="*/ 539646 w 3492303"/>
              <a:gd name="connsiteY31" fmla="*/ 1785372 h 3194832"/>
              <a:gd name="connsiteX32" fmla="*/ 509666 w 3492303"/>
              <a:gd name="connsiteY32" fmla="*/ 1830343 h 3194832"/>
              <a:gd name="connsiteX33" fmla="*/ 419725 w 3492303"/>
              <a:gd name="connsiteY33" fmla="*/ 1860323 h 3194832"/>
              <a:gd name="connsiteX34" fmla="*/ 329784 w 3492303"/>
              <a:gd name="connsiteY34" fmla="*/ 1935274 h 3194832"/>
              <a:gd name="connsiteX35" fmla="*/ 269823 w 3492303"/>
              <a:gd name="connsiteY35" fmla="*/ 1965254 h 3194832"/>
              <a:gd name="connsiteX36" fmla="*/ 224853 w 3492303"/>
              <a:gd name="connsiteY36" fmla="*/ 2010225 h 3194832"/>
              <a:gd name="connsiteX37" fmla="*/ 164892 w 3492303"/>
              <a:gd name="connsiteY37" fmla="*/ 2055195 h 3194832"/>
              <a:gd name="connsiteX38" fmla="*/ 74951 w 3492303"/>
              <a:gd name="connsiteY38" fmla="*/ 2130146 h 3194832"/>
              <a:gd name="connsiteX39" fmla="*/ 0 w 3492303"/>
              <a:gd name="connsiteY39" fmla="*/ 2190107 h 3194832"/>
              <a:gd name="connsiteX40" fmla="*/ 29981 w 3492303"/>
              <a:gd name="connsiteY40" fmla="*/ 2369989 h 3194832"/>
              <a:gd name="connsiteX41" fmla="*/ 44971 w 3492303"/>
              <a:gd name="connsiteY41" fmla="*/ 2429949 h 3194832"/>
              <a:gd name="connsiteX42" fmla="*/ 74951 w 3492303"/>
              <a:gd name="connsiteY42" fmla="*/ 2549871 h 3194832"/>
              <a:gd name="connsiteX43" fmla="*/ 104932 w 3492303"/>
              <a:gd name="connsiteY43" fmla="*/ 2714762 h 3194832"/>
              <a:gd name="connsiteX44" fmla="*/ 149902 w 3492303"/>
              <a:gd name="connsiteY44" fmla="*/ 2879654 h 3194832"/>
              <a:gd name="connsiteX45" fmla="*/ 179882 w 3492303"/>
              <a:gd name="connsiteY45" fmla="*/ 2909635 h 3194832"/>
              <a:gd name="connsiteX46" fmla="*/ 209863 w 3492303"/>
              <a:gd name="connsiteY46" fmla="*/ 3044546 h 3194832"/>
              <a:gd name="connsiteX47" fmla="*/ 254833 w 3492303"/>
              <a:gd name="connsiteY47" fmla="*/ 3074526 h 3194832"/>
              <a:gd name="connsiteX48" fmla="*/ 299804 w 3492303"/>
              <a:gd name="connsiteY48" fmla="*/ 3134487 h 3194832"/>
              <a:gd name="connsiteX49" fmla="*/ 314794 w 3492303"/>
              <a:gd name="connsiteY49" fmla="*/ 3194448 h 3194832"/>
              <a:gd name="connsiteX50" fmla="*/ 404734 w 3492303"/>
              <a:gd name="connsiteY50" fmla="*/ 3104507 h 3194832"/>
              <a:gd name="connsiteX51" fmla="*/ 389744 w 3492303"/>
              <a:gd name="connsiteY51" fmla="*/ 3179457 h 3194832"/>
              <a:gd name="connsiteX52" fmla="*/ 263548 w 3492303"/>
              <a:gd name="connsiteY52" fmla="*/ 2910680 h 3194832"/>
              <a:gd name="connsiteX0" fmla="*/ 3432748 w 3492259"/>
              <a:gd name="connsiteY0" fmla="*/ 283917 h 3222373"/>
              <a:gd name="connsiteX1" fmla="*/ 3490378 w 3492259"/>
              <a:gd name="connsiteY1" fmla="*/ 32132 h 3222373"/>
              <a:gd name="connsiteX2" fmla="*/ 3342807 w 3492259"/>
              <a:gd name="connsiteY2" fmla="*/ 643681 h 3222373"/>
              <a:gd name="connsiteX3" fmla="*/ 3282846 w 3492259"/>
              <a:gd name="connsiteY3" fmla="*/ 748612 h 3222373"/>
              <a:gd name="connsiteX4" fmla="*/ 3237876 w 3492259"/>
              <a:gd name="connsiteY4" fmla="*/ 853543 h 3222373"/>
              <a:gd name="connsiteX5" fmla="*/ 3192905 w 3492259"/>
              <a:gd name="connsiteY5" fmla="*/ 868533 h 3222373"/>
              <a:gd name="connsiteX6" fmla="*/ 3147935 w 3492259"/>
              <a:gd name="connsiteY6" fmla="*/ 898513 h 3222373"/>
              <a:gd name="connsiteX7" fmla="*/ 3117954 w 3492259"/>
              <a:gd name="connsiteY7" fmla="*/ 928494 h 3222373"/>
              <a:gd name="connsiteX8" fmla="*/ 3072984 w 3492259"/>
              <a:gd name="connsiteY8" fmla="*/ 943484 h 3222373"/>
              <a:gd name="connsiteX9" fmla="*/ 2698230 w 3492259"/>
              <a:gd name="connsiteY9" fmla="*/ 1123366 h 3222373"/>
              <a:gd name="connsiteX10" fmla="*/ 2398427 w 3492259"/>
              <a:gd name="connsiteY10" fmla="*/ 988454 h 3222373"/>
              <a:gd name="connsiteX11" fmla="*/ 2323476 w 3492259"/>
              <a:gd name="connsiteY11" fmla="*/ 1033425 h 3222373"/>
              <a:gd name="connsiteX12" fmla="*/ 2218545 w 3492259"/>
              <a:gd name="connsiteY12" fmla="*/ 1078395 h 3222373"/>
              <a:gd name="connsiteX13" fmla="*/ 2098623 w 3492259"/>
              <a:gd name="connsiteY13" fmla="*/ 1108376 h 3222373"/>
              <a:gd name="connsiteX14" fmla="*/ 2053653 w 3492259"/>
              <a:gd name="connsiteY14" fmla="*/ 1123366 h 3222373"/>
              <a:gd name="connsiteX15" fmla="*/ 1918741 w 3492259"/>
              <a:gd name="connsiteY15" fmla="*/ 1138356 h 3222373"/>
              <a:gd name="connsiteX16" fmla="*/ 1828800 w 3492259"/>
              <a:gd name="connsiteY16" fmla="*/ 1168336 h 3222373"/>
              <a:gd name="connsiteX17" fmla="*/ 1768840 w 3492259"/>
              <a:gd name="connsiteY17" fmla="*/ 1198317 h 3222373"/>
              <a:gd name="connsiteX18" fmla="*/ 1409076 w 3492259"/>
              <a:gd name="connsiteY18" fmla="*/ 1213307 h 3222373"/>
              <a:gd name="connsiteX19" fmla="*/ 1364105 w 3492259"/>
              <a:gd name="connsiteY19" fmla="*/ 1243287 h 3222373"/>
              <a:gd name="connsiteX20" fmla="*/ 1304145 w 3492259"/>
              <a:gd name="connsiteY20" fmla="*/ 1273267 h 3222373"/>
              <a:gd name="connsiteX21" fmla="*/ 1169233 w 3492259"/>
              <a:gd name="connsiteY21" fmla="*/ 1363208 h 3222373"/>
              <a:gd name="connsiteX22" fmla="*/ 1124263 w 3492259"/>
              <a:gd name="connsiteY22" fmla="*/ 1408179 h 3222373"/>
              <a:gd name="connsiteX23" fmla="*/ 1079292 w 3492259"/>
              <a:gd name="connsiteY23" fmla="*/ 1423169 h 3222373"/>
              <a:gd name="connsiteX24" fmla="*/ 839450 w 3492259"/>
              <a:gd name="connsiteY24" fmla="*/ 1348218 h 3222373"/>
              <a:gd name="connsiteX25" fmla="*/ 839450 w 3492259"/>
              <a:gd name="connsiteY25" fmla="*/ 1558081 h 3222373"/>
              <a:gd name="connsiteX26" fmla="*/ 659568 w 3492259"/>
              <a:gd name="connsiteY26" fmla="*/ 1453149 h 3222373"/>
              <a:gd name="connsiteX27" fmla="*/ 704538 w 3492259"/>
              <a:gd name="connsiteY27" fmla="*/ 1648021 h 3222373"/>
              <a:gd name="connsiteX28" fmla="*/ 644577 w 3492259"/>
              <a:gd name="connsiteY28" fmla="*/ 1707982 h 3222373"/>
              <a:gd name="connsiteX29" fmla="*/ 614597 w 3492259"/>
              <a:gd name="connsiteY29" fmla="*/ 1752953 h 3222373"/>
              <a:gd name="connsiteX30" fmla="*/ 569627 w 3492259"/>
              <a:gd name="connsiteY30" fmla="*/ 1782933 h 3222373"/>
              <a:gd name="connsiteX31" fmla="*/ 539646 w 3492259"/>
              <a:gd name="connsiteY31" fmla="*/ 1812913 h 3222373"/>
              <a:gd name="connsiteX32" fmla="*/ 509666 w 3492259"/>
              <a:gd name="connsiteY32" fmla="*/ 1857884 h 3222373"/>
              <a:gd name="connsiteX33" fmla="*/ 419725 w 3492259"/>
              <a:gd name="connsiteY33" fmla="*/ 1887864 h 3222373"/>
              <a:gd name="connsiteX34" fmla="*/ 329784 w 3492259"/>
              <a:gd name="connsiteY34" fmla="*/ 1962815 h 3222373"/>
              <a:gd name="connsiteX35" fmla="*/ 269823 w 3492259"/>
              <a:gd name="connsiteY35" fmla="*/ 1992795 h 3222373"/>
              <a:gd name="connsiteX36" fmla="*/ 224853 w 3492259"/>
              <a:gd name="connsiteY36" fmla="*/ 2037766 h 3222373"/>
              <a:gd name="connsiteX37" fmla="*/ 164892 w 3492259"/>
              <a:gd name="connsiteY37" fmla="*/ 2082736 h 3222373"/>
              <a:gd name="connsiteX38" fmla="*/ 74951 w 3492259"/>
              <a:gd name="connsiteY38" fmla="*/ 2157687 h 3222373"/>
              <a:gd name="connsiteX39" fmla="*/ 0 w 3492259"/>
              <a:gd name="connsiteY39" fmla="*/ 2217648 h 3222373"/>
              <a:gd name="connsiteX40" fmla="*/ 29981 w 3492259"/>
              <a:gd name="connsiteY40" fmla="*/ 2397530 h 3222373"/>
              <a:gd name="connsiteX41" fmla="*/ 44971 w 3492259"/>
              <a:gd name="connsiteY41" fmla="*/ 2457490 h 3222373"/>
              <a:gd name="connsiteX42" fmla="*/ 74951 w 3492259"/>
              <a:gd name="connsiteY42" fmla="*/ 2577412 h 3222373"/>
              <a:gd name="connsiteX43" fmla="*/ 104932 w 3492259"/>
              <a:gd name="connsiteY43" fmla="*/ 2742303 h 3222373"/>
              <a:gd name="connsiteX44" fmla="*/ 149902 w 3492259"/>
              <a:gd name="connsiteY44" fmla="*/ 2907195 h 3222373"/>
              <a:gd name="connsiteX45" fmla="*/ 179882 w 3492259"/>
              <a:gd name="connsiteY45" fmla="*/ 2937176 h 3222373"/>
              <a:gd name="connsiteX46" fmla="*/ 209863 w 3492259"/>
              <a:gd name="connsiteY46" fmla="*/ 3072087 h 3222373"/>
              <a:gd name="connsiteX47" fmla="*/ 254833 w 3492259"/>
              <a:gd name="connsiteY47" fmla="*/ 3102067 h 3222373"/>
              <a:gd name="connsiteX48" fmla="*/ 299804 w 3492259"/>
              <a:gd name="connsiteY48" fmla="*/ 3162028 h 3222373"/>
              <a:gd name="connsiteX49" fmla="*/ 314794 w 3492259"/>
              <a:gd name="connsiteY49" fmla="*/ 3221989 h 3222373"/>
              <a:gd name="connsiteX50" fmla="*/ 404734 w 3492259"/>
              <a:gd name="connsiteY50" fmla="*/ 3132048 h 3222373"/>
              <a:gd name="connsiteX51" fmla="*/ 389744 w 3492259"/>
              <a:gd name="connsiteY51" fmla="*/ 3206998 h 3222373"/>
              <a:gd name="connsiteX52" fmla="*/ 263548 w 3492259"/>
              <a:gd name="connsiteY52" fmla="*/ 2938221 h 3222373"/>
              <a:gd name="connsiteX0" fmla="*/ 3432748 w 3492259"/>
              <a:gd name="connsiteY0" fmla="*/ 427403 h 3365859"/>
              <a:gd name="connsiteX1" fmla="*/ 3490378 w 3492259"/>
              <a:gd name="connsiteY1" fmla="*/ 26989 h 3365859"/>
              <a:gd name="connsiteX2" fmla="*/ 3342807 w 3492259"/>
              <a:gd name="connsiteY2" fmla="*/ 787167 h 3365859"/>
              <a:gd name="connsiteX3" fmla="*/ 3282846 w 3492259"/>
              <a:gd name="connsiteY3" fmla="*/ 892098 h 3365859"/>
              <a:gd name="connsiteX4" fmla="*/ 3237876 w 3492259"/>
              <a:gd name="connsiteY4" fmla="*/ 997029 h 3365859"/>
              <a:gd name="connsiteX5" fmla="*/ 3192905 w 3492259"/>
              <a:gd name="connsiteY5" fmla="*/ 1012019 h 3365859"/>
              <a:gd name="connsiteX6" fmla="*/ 3147935 w 3492259"/>
              <a:gd name="connsiteY6" fmla="*/ 1041999 h 3365859"/>
              <a:gd name="connsiteX7" fmla="*/ 3117954 w 3492259"/>
              <a:gd name="connsiteY7" fmla="*/ 1071980 h 3365859"/>
              <a:gd name="connsiteX8" fmla="*/ 3072984 w 3492259"/>
              <a:gd name="connsiteY8" fmla="*/ 1086970 h 3365859"/>
              <a:gd name="connsiteX9" fmla="*/ 2698230 w 3492259"/>
              <a:gd name="connsiteY9" fmla="*/ 1266852 h 3365859"/>
              <a:gd name="connsiteX10" fmla="*/ 2398427 w 3492259"/>
              <a:gd name="connsiteY10" fmla="*/ 1131940 h 3365859"/>
              <a:gd name="connsiteX11" fmla="*/ 2323476 w 3492259"/>
              <a:gd name="connsiteY11" fmla="*/ 1176911 h 3365859"/>
              <a:gd name="connsiteX12" fmla="*/ 2218545 w 3492259"/>
              <a:gd name="connsiteY12" fmla="*/ 1221881 h 3365859"/>
              <a:gd name="connsiteX13" fmla="*/ 2098623 w 3492259"/>
              <a:gd name="connsiteY13" fmla="*/ 1251862 h 3365859"/>
              <a:gd name="connsiteX14" fmla="*/ 2053653 w 3492259"/>
              <a:gd name="connsiteY14" fmla="*/ 1266852 h 3365859"/>
              <a:gd name="connsiteX15" fmla="*/ 1918741 w 3492259"/>
              <a:gd name="connsiteY15" fmla="*/ 1281842 h 3365859"/>
              <a:gd name="connsiteX16" fmla="*/ 1828800 w 3492259"/>
              <a:gd name="connsiteY16" fmla="*/ 1311822 h 3365859"/>
              <a:gd name="connsiteX17" fmla="*/ 1768840 w 3492259"/>
              <a:gd name="connsiteY17" fmla="*/ 1341803 h 3365859"/>
              <a:gd name="connsiteX18" fmla="*/ 1409076 w 3492259"/>
              <a:gd name="connsiteY18" fmla="*/ 1356793 h 3365859"/>
              <a:gd name="connsiteX19" fmla="*/ 1364105 w 3492259"/>
              <a:gd name="connsiteY19" fmla="*/ 1386773 h 3365859"/>
              <a:gd name="connsiteX20" fmla="*/ 1304145 w 3492259"/>
              <a:gd name="connsiteY20" fmla="*/ 1416753 h 3365859"/>
              <a:gd name="connsiteX21" fmla="*/ 1169233 w 3492259"/>
              <a:gd name="connsiteY21" fmla="*/ 1506694 h 3365859"/>
              <a:gd name="connsiteX22" fmla="*/ 1124263 w 3492259"/>
              <a:gd name="connsiteY22" fmla="*/ 1551665 h 3365859"/>
              <a:gd name="connsiteX23" fmla="*/ 1079292 w 3492259"/>
              <a:gd name="connsiteY23" fmla="*/ 1566655 h 3365859"/>
              <a:gd name="connsiteX24" fmla="*/ 839450 w 3492259"/>
              <a:gd name="connsiteY24" fmla="*/ 1491704 h 3365859"/>
              <a:gd name="connsiteX25" fmla="*/ 839450 w 3492259"/>
              <a:gd name="connsiteY25" fmla="*/ 1701567 h 3365859"/>
              <a:gd name="connsiteX26" fmla="*/ 659568 w 3492259"/>
              <a:gd name="connsiteY26" fmla="*/ 1596635 h 3365859"/>
              <a:gd name="connsiteX27" fmla="*/ 704538 w 3492259"/>
              <a:gd name="connsiteY27" fmla="*/ 1791507 h 3365859"/>
              <a:gd name="connsiteX28" fmla="*/ 644577 w 3492259"/>
              <a:gd name="connsiteY28" fmla="*/ 1851468 h 3365859"/>
              <a:gd name="connsiteX29" fmla="*/ 614597 w 3492259"/>
              <a:gd name="connsiteY29" fmla="*/ 1896439 h 3365859"/>
              <a:gd name="connsiteX30" fmla="*/ 569627 w 3492259"/>
              <a:gd name="connsiteY30" fmla="*/ 1926419 h 3365859"/>
              <a:gd name="connsiteX31" fmla="*/ 539646 w 3492259"/>
              <a:gd name="connsiteY31" fmla="*/ 1956399 h 3365859"/>
              <a:gd name="connsiteX32" fmla="*/ 509666 w 3492259"/>
              <a:gd name="connsiteY32" fmla="*/ 2001370 h 3365859"/>
              <a:gd name="connsiteX33" fmla="*/ 419725 w 3492259"/>
              <a:gd name="connsiteY33" fmla="*/ 2031350 h 3365859"/>
              <a:gd name="connsiteX34" fmla="*/ 329784 w 3492259"/>
              <a:gd name="connsiteY34" fmla="*/ 2106301 h 3365859"/>
              <a:gd name="connsiteX35" fmla="*/ 269823 w 3492259"/>
              <a:gd name="connsiteY35" fmla="*/ 2136281 h 3365859"/>
              <a:gd name="connsiteX36" fmla="*/ 224853 w 3492259"/>
              <a:gd name="connsiteY36" fmla="*/ 2181252 h 3365859"/>
              <a:gd name="connsiteX37" fmla="*/ 164892 w 3492259"/>
              <a:gd name="connsiteY37" fmla="*/ 2226222 h 3365859"/>
              <a:gd name="connsiteX38" fmla="*/ 74951 w 3492259"/>
              <a:gd name="connsiteY38" fmla="*/ 2301173 h 3365859"/>
              <a:gd name="connsiteX39" fmla="*/ 0 w 3492259"/>
              <a:gd name="connsiteY39" fmla="*/ 2361134 h 3365859"/>
              <a:gd name="connsiteX40" fmla="*/ 29981 w 3492259"/>
              <a:gd name="connsiteY40" fmla="*/ 2541016 h 3365859"/>
              <a:gd name="connsiteX41" fmla="*/ 44971 w 3492259"/>
              <a:gd name="connsiteY41" fmla="*/ 2600976 h 3365859"/>
              <a:gd name="connsiteX42" fmla="*/ 74951 w 3492259"/>
              <a:gd name="connsiteY42" fmla="*/ 2720898 h 3365859"/>
              <a:gd name="connsiteX43" fmla="*/ 104932 w 3492259"/>
              <a:gd name="connsiteY43" fmla="*/ 2885789 h 3365859"/>
              <a:gd name="connsiteX44" fmla="*/ 149902 w 3492259"/>
              <a:gd name="connsiteY44" fmla="*/ 3050681 h 3365859"/>
              <a:gd name="connsiteX45" fmla="*/ 179882 w 3492259"/>
              <a:gd name="connsiteY45" fmla="*/ 3080662 h 3365859"/>
              <a:gd name="connsiteX46" fmla="*/ 209863 w 3492259"/>
              <a:gd name="connsiteY46" fmla="*/ 3215573 h 3365859"/>
              <a:gd name="connsiteX47" fmla="*/ 254833 w 3492259"/>
              <a:gd name="connsiteY47" fmla="*/ 3245553 h 3365859"/>
              <a:gd name="connsiteX48" fmla="*/ 299804 w 3492259"/>
              <a:gd name="connsiteY48" fmla="*/ 3305514 h 3365859"/>
              <a:gd name="connsiteX49" fmla="*/ 314794 w 3492259"/>
              <a:gd name="connsiteY49" fmla="*/ 3365475 h 3365859"/>
              <a:gd name="connsiteX50" fmla="*/ 404734 w 3492259"/>
              <a:gd name="connsiteY50" fmla="*/ 3275534 h 3365859"/>
              <a:gd name="connsiteX51" fmla="*/ 389744 w 3492259"/>
              <a:gd name="connsiteY51" fmla="*/ 3350484 h 3365859"/>
              <a:gd name="connsiteX52" fmla="*/ 263548 w 3492259"/>
              <a:gd name="connsiteY52" fmla="*/ 3081707 h 3365859"/>
              <a:gd name="connsiteX0" fmla="*/ 3432748 w 3492259"/>
              <a:gd name="connsiteY0" fmla="*/ 427403 h 3515814"/>
              <a:gd name="connsiteX1" fmla="*/ 3490378 w 3492259"/>
              <a:gd name="connsiteY1" fmla="*/ 26989 h 3515814"/>
              <a:gd name="connsiteX2" fmla="*/ 3342807 w 3492259"/>
              <a:gd name="connsiteY2" fmla="*/ 787167 h 3515814"/>
              <a:gd name="connsiteX3" fmla="*/ 3282846 w 3492259"/>
              <a:gd name="connsiteY3" fmla="*/ 892098 h 3515814"/>
              <a:gd name="connsiteX4" fmla="*/ 3237876 w 3492259"/>
              <a:gd name="connsiteY4" fmla="*/ 997029 h 3515814"/>
              <a:gd name="connsiteX5" fmla="*/ 3192905 w 3492259"/>
              <a:gd name="connsiteY5" fmla="*/ 1012019 h 3515814"/>
              <a:gd name="connsiteX6" fmla="*/ 3147935 w 3492259"/>
              <a:gd name="connsiteY6" fmla="*/ 1041999 h 3515814"/>
              <a:gd name="connsiteX7" fmla="*/ 3117954 w 3492259"/>
              <a:gd name="connsiteY7" fmla="*/ 1071980 h 3515814"/>
              <a:gd name="connsiteX8" fmla="*/ 3072984 w 3492259"/>
              <a:gd name="connsiteY8" fmla="*/ 1086970 h 3515814"/>
              <a:gd name="connsiteX9" fmla="*/ 2698230 w 3492259"/>
              <a:gd name="connsiteY9" fmla="*/ 1266852 h 3515814"/>
              <a:gd name="connsiteX10" fmla="*/ 2398427 w 3492259"/>
              <a:gd name="connsiteY10" fmla="*/ 1131940 h 3515814"/>
              <a:gd name="connsiteX11" fmla="*/ 2323476 w 3492259"/>
              <a:gd name="connsiteY11" fmla="*/ 1176911 h 3515814"/>
              <a:gd name="connsiteX12" fmla="*/ 2218545 w 3492259"/>
              <a:gd name="connsiteY12" fmla="*/ 1221881 h 3515814"/>
              <a:gd name="connsiteX13" fmla="*/ 2098623 w 3492259"/>
              <a:gd name="connsiteY13" fmla="*/ 1251862 h 3515814"/>
              <a:gd name="connsiteX14" fmla="*/ 2053653 w 3492259"/>
              <a:gd name="connsiteY14" fmla="*/ 1266852 h 3515814"/>
              <a:gd name="connsiteX15" fmla="*/ 1918741 w 3492259"/>
              <a:gd name="connsiteY15" fmla="*/ 1281842 h 3515814"/>
              <a:gd name="connsiteX16" fmla="*/ 1828800 w 3492259"/>
              <a:gd name="connsiteY16" fmla="*/ 1311822 h 3515814"/>
              <a:gd name="connsiteX17" fmla="*/ 1768840 w 3492259"/>
              <a:gd name="connsiteY17" fmla="*/ 1341803 h 3515814"/>
              <a:gd name="connsiteX18" fmla="*/ 1409076 w 3492259"/>
              <a:gd name="connsiteY18" fmla="*/ 1356793 h 3515814"/>
              <a:gd name="connsiteX19" fmla="*/ 1364105 w 3492259"/>
              <a:gd name="connsiteY19" fmla="*/ 1386773 h 3515814"/>
              <a:gd name="connsiteX20" fmla="*/ 1304145 w 3492259"/>
              <a:gd name="connsiteY20" fmla="*/ 1416753 h 3515814"/>
              <a:gd name="connsiteX21" fmla="*/ 1169233 w 3492259"/>
              <a:gd name="connsiteY21" fmla="*/ 1506694 h 3515814"/>
              <a:gd name="connsiteX22" fmla="*/ 1124263 w 3492259"/>
              <a:gd name="connsiteY22" fmla="*/ 1551665 h 3515814"/>
              <a:gd name="connsiteX23" fmla="*/ 1079292 w 3492259"/>
              <a:gd name="connsiteY23" fmla="*/ 1566655 h 3515814"/>
              <a:gd name="connsiteX24" fmla="*/ 839450 w 3492259"/>
              <a:gd name="connsiteY24" fmla="*/ 1491704 h 3515814"/>
              <a:gd name="connsiteX25" fmla="*/ 839450 w 3492259"/>
              <a:gd name="connsiteY25" fmla="*/ 1701567 h 3515814"/>
              <a:gd name="connsiteX26" fmla="*/ 659568 w 3492259"/>
              <a:gd name="connsiteY26" fmla="*/ 1596635 h 3515814"/>
              <a:gd name="connsiteX27" fmla="*/ 704538 w 3492259"/>
              <a:gd name="connsiteY27" fmla="*/ 1791507 h 3515814"/>
              <a:gd name="connsiteX28" fmla="*/ 644577 w 3492259"/>
              <a:gd name="connsiteY28" fmla="*/ 1851468 h 3515814"/>
              <a:gd name="connsiteX29" fmla="*/ 614597 w 3492259"/>
              <a:gd name="connsiteY29" fmla="*/ 1896439 h 3515814"/>
              <a:gd name="connsiteX30" fmla="*/ 569627 w 3492259"/>
              <a:gd name="connsiteY30" fmla="*/ 1926419 h 3515814"/>
              <a:gd name="connsiteX31" fmla="*/ 539646 w 3492259"/>
              <a:gd name="connsiteY31" fmla="*/ 1956399 h 3515814"/>
              <a:gd name="connsiteX32" fmla="*/ 509666 w 3492259"/>
              <a:gd name="connsiteY32" fmla="*/ 2001370 h 3515814"/>
              <a:gd name="connsiteX33" fmla="*/ 419725 w 3492259"/>
              <a:gd name="connsiteY33" fmla="*/ 2031350 h 3515814"/>
              <a:gd name="connsiteX34" fmla="*/ 329784 w 3492259"/>
              <a:gd name="connsiteY34" fmla="*/ 2106301 h 3515814"/>
              <a:gd name="connsiteX35" fmla="*/ 269823 w 3492259"/>
              <a:gd name="connsiteY35" fmla="*/ 2136281 h 3515814"/>
              <a:gd name="connsiteX36" fmla="*/ 224853 w 3492259"/>
              <a:gd name="connsiteY36" fmla="*/ 2181252 h 3515814"/>
              <a:gd name="connsiteX37" fmla="*/ 164892 w 3492259"/>
              <a:gd name="connsiteY37" fmla="*/ 2226222 h 3515814"/>
              <a:gd name="connsiteX38" fmla="*/ 74951 w 3492259"/>
              <a:gd name="connsiteY38" fmla="*/ 2301173 h 3515814"/>
              <a:gd name="connsiteX39" fmla="*/ 0 w 3492259"/>
              <a:gd name="connsiteY39" fmla="*/ 2361134 h 3515814"/>
              <a:gd name="connsiteX40" fmla="*/ 29981 w 3492259"/>
              <a:gd name="connsiteY40" fmla="*/ 2541016 h 3515814"/>
              <a:gd name="connsiteX41" fmla="*/ 44971 w 3492259"/>
              <a:gd name="connsiteY41" fmla="*/ 2600976 h 3515814"/>
              <a:gd name="connsiteX42" fmla="*/ 74951 w 3492259"/>
              <a:gd name="connsiteY42" fmla="*/ 2720898 h 3515814"/>
              <a:gd name="connsiteX43" fmla="*/ 104932 w 3492259"/>
              <a:gd name="connsiteY43" fmla="*/ 2885789 h 3515814"/>
              <a:gd name="connsiteX44" fmla="*/ 149902 w 3492259"/>
              <a:gd name="connsiteY44" fmla="*/ 3050681 h 3515814"/>
              <a:gd name="connsiteX45" fmla="*/ 179882 w 3492259"/>
              <a:gd name="connsiteY45" fmla="*/ 3080662 h 3515814"/>
              <a:gd name="connsiteX46" fmla="*/ 209863 w 3492259"/>
              <a:gd name="connsiteY46" fmla="*/ 3215573 h 3515814"/>
              <a:gd name="connsiteX47" fmla="*/ 254833 w 3492259"/>
              <a:gd name="connsiteY47" fmla="*/ 3245553 h 3515814"/>
              <a:gd name="connsiteX48" fmla="*/ 299804 w 3492259"/>
              <a:gd name="connsiteY48" fmla="*/ 3305514 h 3515814"/>
              <a:gd name="connsiteX49" fmla="*/ 314794 w 3492259"/>
              <a:gd name="connsiteY49" fmla="*/ 3365475 h 3515814"/>
              <a:gd name="connsiteX50" fmla="*/ 404734 w 3492259"/>
              <a:gd name="connsiteY50" fmla="*/ 3275534 h 3515814"/>
              <a:gd name="connsiteX51" fmla="*/ 500608 w 3492259"/>
              <a:gd name="connsiteY51" fmla="*/ 3515629 h 3515814"/>
              <a:gd name="connsiteX52" fmla="*/ 263548 w 3492259"/>
              <a:gd name="connsiteY52" fmla="*/ 3081707 h 3515814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263548 w 3492259"/>
              <a:gd name="connsiteY52" fmla="*/ 3081707 h 3515865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391467 w 3492259"/>
              <a:gd name="connsiteY52" fmla="*/ 3304652 h 3515865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331772 w 3492259"/>
              <a:gd name="connsiteY52" fmla="*/ 3230337 h 3515865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348829 w 3492259"/>
              <a:gd name="connsiteY52" fmla="*/ 3296394 h 3515865"/>
              <a:gd name="connsiteX0" fmla="*/ 3432748 w 3492259"/>
              <a:gd name="connsiteY0" fmla="*/ 427403 h 3482879"/>
              <a:gd name="connsiteX1" fmla="*/ 3490378 w 3492259"/>
              <a:gd name="connsiteY1" fmla="*/ 26989 h 3482879"/>
              <a:gd name="connsiteX2" fmla="*/ 3342807 w 3492259"/>
              <a:gd name="connsiteY2" fmla="*/ 787167 h 3482879"/>
              <a:gd name="connsiteX3" fmla="*/ 3282846 w 3492259"/>
              <a:gd name="connsiteY3" fmla="*/ 892098 h 3482879"/>
              <a:gd name="connsiteX4" fmla="*/ 3237876 w 3492259"/>
              <a:gd name="connsiteY4" fmla="*/ 997029 h 3482879"/>
              <a:gd name="connsiteX5" fmla="*/ 3192905 w 3492259"/>
              <a:gd name="connsiteY5" fmla="*/ 1012019 h 3482879"/>
              <a:gd name="connsiteX6" fmla="*/ 3147935 w 3492259"/>
              <a:gd name="connsiteY6" fmla="*/ 1041999 h 3482879"/>
              <a:gd name="connsiteX7" fmla="*/ 3117954 w 3492259"/>
              <a:gd name="connsiteY7" fmla="*/ 1071980 h 3482879"/>
              <a:gd name="connsiteX8" fmla="*/ 3072984 w 3492259"/>
              <a:gd name="connsiteY8" fmla="*/ 1086970 h 3482879"/>
              <a:gd name="connsiteX9" fmla="*/ 2698230 w 3492259"/>
              <a:gd name="connsiteY9" fmla="*/ 1266852 h 3482879"/>
              <a:gd name="connsiteX10" fmla="*/ 2398427 w 3492259"/>
              <a:gd name="connsiteY10" fmla="*/ 1131940 h 3482879"/>
              <a:gd name="connsiteX11" fmla="*/ 2323476 w 3492259"/>
              <a:gd name="connsiteY11" fmla="*/ 1176911 h 3482879"/>
              <a:gd name="connsiteX12" fmla="*/ 2218545 w 3492259"/>
              <a:gd name="connsiteY12" fmla="*/ 1221881 h 3482879"/>
              <a:gd name="connsiteX13" fmla="*/ 2098623 w 3492259"/>
              <a:gd name="connsiteY13" fmla="*/ 1251862 h 3482879"/>
              <a:gd name="connsiteX14" fmla="*/ 2053653 w 3492259"/>
              <a:gd name="connsiteY14" fmla="*/ 1266852 h 3482879"/>
              <a:gd name="connsiteX15" fmla="*/ 1918741 w 3492259"/>
              <a:gd name="connsiteY15" fmla="*/ 1281842 h 3482879"/>
              <a:gd name="connsiteX16" fmla="*/ 1828800 w 3492259"/>
              <a:gd name="connsiteY16" fmla="*/ 1311822 h 3482879"/>
              <a:gd name="connsiteX17" fmla="*/ 1768840 w 3492259"/>
              <a:gd name="connsiteY17" fmla="*/ 1341803 h 3482879"/>
              <a:gd name="connsiteX18" fmla="*/ 1409076 w 3492259"/>
              <a:gd name="connsiteY18" fmla="*/ 1356793 h 3482879"/>
              <a:gd name="connsiteX19" fmla="*/ 1364105 w 3492259"/>
              <a:gd name="connsiteY19" fmla="*/ 1386773 h 3482879"/>
              <a:gd name="connsiteX20" fmla="*/ 1304145 w 3492259"/>
              <a:gd name="connsiteY20" fmla="*/ 1416753 h 3482879"/>
              <a:gd name="connsiteX21" fmla="*/ 1169233 w 3492259"/>
              <a:gd name="connsiteY21" fmla="*/ 1506694 h 3482879"/>
              <a:gd name="connsiteX22" fmla="*/ 1124263 w 3492259"/>
              <a:gd name="connsiteY22" fmla="*/ 1551665 h 3482879"/>
              <a:gd name="connsiteX23" fmla="*/ 1079292 w 3492259"/>
              <a:gd name="connsiteY23" fmla="*/ 1566655 h 3482879"/>
              <a:gd name="connsiteX24" fmla="*/ 839450 w 3492259"/>
              <a:gd name="connsiteY24" fmla="*/ 1491704 h 3482879"/>
              <a:gd name="connsiteX25" fmla="*/ 839450 w 3492259"/>
              <a:gd name="connsiteY25" fmla="*/ 1701567 h 3482879"/>
              <a:gd name="connsiteX26" fmla="*/ 659568 w 3492259"/>
              <a:gd name="connsiteY26" fmla="*/ 1596635 h 3482879"/>
              <a:gd name="connsiteX27" fmla="*/ 704538 w 3492259"/>
              <a:gd name="connsiteY27" fmla="*/ 1791507 h 3482879"/>
              <a:gd name="connsiteX28" fmla="*/ 644577 w 3492259"/>
              <a:gd name="connsiteY28" fmla="*/ 1851468 h 3482879"/>
              <a:gd name="connsiteX29" fmla="*/ 614597 w 3492259"/>
              <a:gd name="connsiteY29" fmla="*/ 1896439 h 3482879"/>
              <a:gd name="connsiteX30" fmla="*/ 569627 w 3492259"/>
              <a:gd name="connsiteY30" fmla="*/ 1926419 h 3482879"/>
              <a:gd name="connsiteX31" fmla="*/ 539646 w 3492259"/>
              <a:gd name="connsiteY31" fmla="*/ 1956399 h 3482879"/>
              <a:gd name="connsiteX32" fmla="*/ 509666 w 3492259"/>
              <a:gd name="connsiteY32" fmla="*/ 2001370 h 3482879"/>
              <a:gd name="connsiteX33" fmla="*/ 419725 w 3492259"/>
              <a:gd name="connsiteY33" fmla="*/ 2031350 h 3482879"/>
              <a:gd name="connsiteX34" fmla="*/ 329784 w 3492259"/>
              <a:gd name="connsiteY34" fmla="*/ 2106301 h 3482879"/>
              <a:gd name="connsiteX35" fmla="*/ 269823 w 3492259"/>
              <a:gd name="connsiteY35" fmla="*/ 2136281 h 3482879"/>
              <a:gd name="connsiteX36" fmla="*/ 224853 w 3492259"/>
              <a:gd name="connsiteY36" fmla="*/ 2181252 h 3482879"/>
              <a:gd name="connsiteX37" fmla="*/ 164892 w 3492259"/>
              <a:gd name="connsiteY37" fmla="*/ 2226222 h 3482879"/>
              <a:gd name="connsiteX38" fmla="*/ 74951 w 3492259"/>
              <a:gd name="connsiteY38" fmla="*/ 2301173 h 3482879"/>
              <a:gd name="connsiteX39" fmla="*/ 0 w 3492259"/>
              <a:gd name="connsiteY39" fmla="*/ 2361134 h 3482879"/>
              <a:gd name="connsiteX40" fmla="*/ 29981 w 3492259"/>
              <a:gd name="connsiteY40" fmla="*/ 2541016 h 3482879"/>
              <a:gd name="connsiteX41" fmla="*/ 44971 w 3492259"/>
              <a:gd name="connsiteY41" fmla="*/ 2600976 h 3482879"/>
              <a:gd name="connsiteX42" fmla="*/ 74951 w 3492259"/>
              <a:gd name="connsiteY42" fmla="*/ 2720898 h 3482879"/>
              <a:gd name="connsiteX43" fmla="*/ 104932 w 3492259"/>
              <a:gd name="connsiteY43" fmla="*/ 2885789 h 3482879"/>
              <a:gd name="connsiteX44" fmla="*/ 149902 w 3492259"/>
              <a:gd name="connsiteY44" fmla="*/ 3050681 h 3482879"/>
              <a:gd name="connsiteX45" fmla="*/ 179882 w 3492259"/>
              <a:gd name="connsiteY45" fmla="*/ 3080662 h 3482879"/>
              <a:gd name="connsiteX46" fmla="*/ 209863 w 3492259"/>
              <a:gd name="connsiteY46" fmla="*/ 3215573 h 3482879"/>
              <a:gd name="connsiteX47" fmla="*/ 254833 w 3492259"/>
              <a:gd name="connsiteY47" fmla="*/ 3245553 h 3482879"/>
              <a:gd name="connsiteX48" fmla="*/ 299804 w 3492259"/>
              <a:gd name="connsiteY48" fmla="*/ 3305514 h 3482879"/>
              <a:gd name="connsiteX49" fmla="*/ 314794 w 3492259"/>
              <a:gd name="connsiteY49" fmla="*/ 3365475 h 3482879"/>
              <a:gd name="connsiteX50" fmla="*/ 370623 w 3492259"/>
              <a:gd name="connsiteY50" fmla="*/ 3325078 h 3482879"/>
              <a:gd name="connsiteX51" fmla="*/ 534720 w 3492259"/>
              <a:gd name="connsiteY51" fmla="*/ 3482600 h 3482879"/>
              <a:gd name="connsiteX52" fmla="*/ 348829 w 3492259"/>
              <a:gd name="connsiteY52" fmla="*/ 3296394 h 3482879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149902 w 3492259"/>
              <a:gd name="connsiteY44" fmla="*/ 3050681 h 3482913"/>
              <a:gd name="connsiteX45" fmla="*/ 179882 w 3492259"/>
              <a:gd name="connsiteY45" fmla="*/ 3080662 h 3482913"/>
              <a:gd name="connsiteX46" fmla="*/ 209863 w 3492259"/>
              <a:gd name="connsiteY46" fmla="*/ 3215573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149902 w 3492259"/>
              <a:gd name="connsiteY44" fmla="*/ 3050681 h 3482913"/>
              <a:gd name="connsiteX45" fmla="*/ 179882 w 3492259"/>
              <a:gd name="connsiteY45" fmla="*/ 3080662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149902 w 3492259"/>
              <a:gd name="connsiteY44" fmla="*/ 30506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37574 w 3492259"/>
              <a:gd name="connsiteY15" fmla="*/ 1350223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91816 w 3492259"/>
              <a:gd name="connsiteY8" fmla="*/ 1146233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79160 w 3492259"/>
              <a:gd name="connsiteY7" fmla="*/ 1108450 h 3482913"/>
              <a:gd name="connsiteX8" fmla="*/ 3091816 w 3492259"/>
              <a:gd name="connsiteY8" fmla="*/ 1146233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223266 w 3492259"/>
              <a:gd name="connsiteY6" fmla="*/ 1078469 h 3482913"/>
              <a:gd name="connsiteX7" fmla="*/ 3179160 w 3492259"/>
              <a:gd name="connsiteY7" fmla="*/ 1108450 h 3482913"/>
              <a:gd name="connsiteX8" fmla="*/ 3091816 w 3492259"/>
              <a:gd name="connsiteY8" fmla="*/ 1146233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094034 w 3492259"/>
              <a:gd name="connsiteY5" fmla="*/ 911728 h 3482913"/>
              <a:gd name="connsiteX6" fmla="*/ 3223266 w 3492259"/>
              <a:gd name="connsiteY6" fmla="*/ 1078469 h 3482913"/>
              <a:gd name="connsiteX7" fmla="*/ 3179160 w 3492259"/>
              <a:gd name="connsiteY7" fmla="*/ 1108450 h 3482913"/>
              <a:gd name="connsiteX8" fmla="*/ 3091816 w 3492259"/>
              <a:gd name="connsiteY8" fmla="*/ 1146233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094034 w 3492259"/>
              <a:gd name="connsiteY5" fmla="*/ 911728 h 3482913"/>
              <a:gd name="connsiteX6" fmla="*/ 3209141 w 3492259"/>
              <a:gd name="connsiteY6" fmla="*/ 1069352 h 3482913"/>
              <a:gd name="connsiteX7" fmla="*/ 3179160 w 3492259"/>
              <a:gd name="connsiteY7" fmla="*/ 1108450 h 3482913"/>
              <a:gd name="connsiteX8" fmla="*/ 3091816 w 3492259"/>
              <a:gd name="connsiteY8" fmla="*/ 1146233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094034 w 3492259"/>
              <a:gd name="connsiteY5" fmla="*/ 911728 h 3482913"/>
              <a:gd name="connsiteX6" fmla="*/ 3209141 w 3492259"/>
              <a:gd name="connsiteY6" fmla="*/ 1069352 h 3482913"/>
              <a:gd name="connsiteX7" fmla="*/ 3179160 w 3492259"/>
              <a:gd name="connsiteY7" fmla="*/ 1108450 h 3482913"/>
              <a:gd name="connsiteX8" fmla="*/ 3091816 w 3492259"/>
              <a:gd name="connsiteY8" fmla="*/ 1146233 h 3482913"/>
              <a:gd name="connsiteX9" fmla="*/ 2698230 w 3492259"/>
              <a:gd name="connsiteY9" fmla="*/ 1266852 h 3482913"/>
              <a:gd name="connsiteX10" fmla="*/ 2426676 w 3492259"/>
              <a:gd name="connsiteY10" fmla="*/ 1186644 h 3482913"/>
              <a:gd name="connsiteX11" fmla="*/ 2337600 w 3492259"/>
              <a:gd name="connsiteY11" fmla="*/ 1158676 h 3482913"/>
              <a:gd name="connsiteX12" fmla="*/ 2227961 w 3492259"/>
              <a:gd name="connsiteY12" fmla="*/ 1162619 h 3482913"/>
              <a:gd name="connsiteX13" fmla="*/ 2098623 w 3492259"/>
              <a:gd name="connsiteY13" fmla="*/ 1251862 h 3482913"/>
              <a:gd name="connsiteX14" fmla="*/ 2058362 w 3492259"/>
              <a:gd name="connsiteY14" fmla="*/ 1330674 h 3482913"/>
              <a:gd name="connsiteX15" fmla="*/ 1937574 w 3492259"/>
              <a:gd name="connsiteY15" fmla="*/ 1350223 h 3482913"/>
              <a:gd name="connsiteX16" fmla="*/ 1833509 w 3492259"/>
              <a:gd name="connsiteY16" fmla="*/ 1357409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211605 w 3492259"/>
              <a:gd name="connsiteY21" fmla="*/ 1433755 h 3482913"/>
              <a:gd name="connsiteX22" fmla="*/ 1152512 w 3492259"/>
              <a:gd name="connsiteY22" fmla="*/ 1442257 h 3482913"/>
              <a:gd name="connsiteX23" fmla="*/ 1069876 w 3492259"/>
              <a:gd name="connsiteY23" fmla="*/ 1448130 h 3482913"/>
              <a:gd name="connsiteX24" fmla="*/ 839450 w 3492259"/>
              <a:gd name="connsiteY24" fmla="*/ 1491704 h 3482913"/>
              <a:gd name="connsiteX25" fmla="*/ 735871 w 3492259"/>
              <a:gd name="connsiteY25" fmla="*/ 1532896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157101 w 3492259"/>
              <a:gd name="connsiteY40" fmla="*/ 2499987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392639 w 3452150"/>
              <a:gd name="connsiteY0" fmla="*/ 427403 h 3482913"/>
              <a:gd name="connsiteX1" fmla="*/ 3450269 w 3452150"/>
              <a:gd name="connsiteY1" fmla="*/ 26989 h 3482913"/>
              <a:gd name="connsiteX2" fmla="*/ 3302698 w 3452150"/>
              <a:gd name="connsiteY2" fmla="*/ 787167 h 3482913"/>
              <a:gd name="connsiteX3" fmla="*/ 3242737 w 3452150"/>
              <a:gd name="connsiteY3" fmla="*/ 892098 h 3482913"/>
              <a:gd name="connsiteX4" fmla="*/ 3197767 w 3452150"/>
              <a:gd name="connsiteY4" fmla="*/ 997029 h 3482913"/>
              <a:gd name="connsiteX5" fmla="*/ 3053925 w 3452150"/>
              <a:gd name="connsiteY5" fmla="*/ 911728 h 3482913"/>
              <a:gd name="connsiteX6" fmla="*/ 3169032 w 3452150"/>
              <a:gd name="connsiteY6" fmla="*/ 1069352 h 3482913"/>
              <a:gd name="connsiteX7" fmla="*/ 3139051 w 3452150"/>
              <a:gd name="connsiteY7" fmla="*/ 1108450 h 3482913"/>
              <a:gd name="connsiteX8" fmla="*/ 3051707 w 3452150"/>
              <a:gd name="connsiteY8" fmla="*/ 1146233 h 3482913"/>
              <a:gd name="connsiteX9" fmla="*/ 2658121 w 3452150"/>
              <a:gd name="connsiteY9" fmla="*/ 1266852 h 3482913"/>
              <a:gd name="connsiteX10" fmla="*/ 2386567 w 3452150"/>
              <a:gd name="connsiteY10" fmla="*/ 1186644 h 3482913"/>
              <a:gd name="connsiteX11" fmla="*/ 2297491 w 3452150"/>
              <a:gd name="connsiteY11" fmla="*/ 1158676 h 3482913"/>
              <a:gd name="connsiteX12" fmla="*/ 2187852 w 3452150"/>
              <a:gd name="connsiteY12" fmla="*/ 1162619 h 3482913"/>
              <a:gd name="connsiteX13" fmla="*/ 2058514 w 3452150"/>
              <a:gd name="connsiteY13" fmla="*/ 1251862 h 3482913"/>
              <a:gd name="connsiteX14" fmla="*/ 2018253 w 3452150"/>
              <a:gd name="connsiteY14" fmla="*/ 1330674 h 3482913"/>
              <a:gd name="connsiteX15" fmla="*/ 1897465 w 3452150"/>
              <a:gd name="connsiteY15" fmla="*/ 1350223 h 3482913"/>
              <a:gd name="connsiteX16" fmla="*/ 1793400 w 3452150"/>
              <a:gd name="connsiteY16" fmla="*/ 1357409 h 3482913"/>
              <a:gd name="connsiteX17" fmla="*/ 1728731 w 3452150"/>
              <a:gd name="connsiteY17" fmla="*/ 1341803 h 3482913"/>
              <a:gd name="connsiteX18" fmla="*/ 1368967 w 3452150"/>
              <a:gd name="connsiteY18" fmla="*/ 1356793 h 3482913"/>
              <a:gd name="connsiteX19" fmla="*/ 1323996 w 3452150"/>
              <a:gd name="connsiteY19" fmla="*/ 1386773 h 3482913"/>
              <a:gd name="connsiteX20" fmla="*/ 1264036 w 3452150"/>
              <a:gd name="connsiteY20" fmla="*/ 1416753 h 3482913"/>
              <a:gd name="connsiteX21" fmla="*/ 1171496 w 3452150"/>
              <a:gd name="connsiteY21" fmla="*/ 1433755 h 3482913"/>
              <a:gd name="connsiteX22" fmla="*/ 1112403 w 3452150"/>
              <a:gd name="connsiteY22" fmla="*/ 1442257 h 3482913"/>
              <a:gd name="connsiteX23" fmla="*/ 1029767 w 3452150"/>
              <a:gd name="connsiteY23" fmla="*/ 1448130 h 3482913"/>
              <a:gd name="connsiteX24" fmla="*/ 799341 w 3452150"/>
              <a:gd name="connsiteY24" fmla="*/ 1491704 h 3482913"/>
              <a:gd name="connsiteX25" fmla="*/ 695762 w 3452150"/>
              <a:gd name="connsiteY25" fmla="*/ 1532896 h 3482913"/>
              <a:gd name="connsiteX26" fmla="*/ 619459 w 3452150"/>
              <a:gd name="connsiteY26" fmla="*/ 1596635 h 3482913"/>
              <a:gd name="connsiteX27" fmla="*/ 664429 w 3452150"/>
              <a:gd name="connsiteY27" fmla="*/ 1791507 h 3482913"/>
              <a:gd name="connsiteX28" fmla="*/ 604468 w 3452150"/>
              <a:gd name="connsiteY28" fmla="*/ 1851468 h 3482913"/>
              <a:gd name="connsiteX29" fmla="*/ 574488 w 3452150"/>
              <a:gd name="connsiteY29" fmla="*/ 1896439 h 3482913"/>
              <a:gd name="connsiteX30" fmla="*/ 529518 w 3452150"/>
              <a:gd name="connsiteY30" fmla="*/ 1926419 h 3482913"/>
              <a:gd name="connsiteX31" fmla="*/ 499537 w 3452150"/>
              <a:gd name="connsiteY31" fmla="*/ 1956399 h 3482913"/>
              <a:gd name="connsiteX32" fmla="*/ 469557 w 3452150"/>
              <a:gd name="connsiteY32" fmla="*/ 2001370 h 3482913"/>
              <a:gd name="connsiteX33" fmla="*/ 379616 w 3452150"/>
              <a:gd name="connsiteY33" fmla="*/ 2031350 h 3482913"/>
              <a:gd name="connsiteX34" fmla="*/ 289675 w 3452150"/>
              <a:gd name="connsiteY34" fmla="*/ 2106301 h 3482913"/>
              <a:gd name="connsiteX35" fmla="*/ 229714 w 3452150"/>
              <a:gd name="connsiteY35" fmla="*/ 2136281 h 3482913"/>
              <a:gd name="connsiteX36" fmla="*/ 184744 w 3452150"/>
              <a:gd name="connsiteY36" fmla="*/ 2181252 h 3482913"/>
              <a:gd name="connsiteX37" fmla="*/ 124783 w 3452150"/>
              <a:gd name="connsiteY37" fmla="*/ 2226222 h 3482913"/>
              <a:gd name="connsiteX38" fmla="*/ 34842 w 3452150"/>
              <a:gd name="connsiteY38" fmla="*/ 2301173 h 3482913"/>
              <a:gd name="connsiteX39" fmla="*/ 6972 w 3452150"/>
              <a:gd name="connsiteY39" fmla="*/ 2320107 h 3482913"/>
              <a:gd name="connsiteX40" fmla="*/ 116992 w 3452150"/>
              <a:gd name="connsiteY40" fmla="*/ 2499987 h 3482913"/>
              <a:gd name="connsiteX41" fmla="*/ 4862 w 3452150"/>
              <a:gd name="connsiteY41" fmla="*/ 2600976 h 3482913"/>
              <a:gd name="connsiteX42" fmla="*/ 34842 w 3452150"/>
              <a:gd name="connsiteY42" fmla="*/ 2720898 h 3482913"/>
              <a:gd name="connsiteX43" fmla="*/ 133047 w 3452150"/>
              <a:gd name="connsiteY43" fmla="*/ 2844503 h 3482913"/>
              <a:gd name="connsiteX44" fmla="*/ 178017 w 3452150"/>
              <a:gd name="connsiteY44" fmla="*/ 2992881 h 3482913"/>
              <a:gd name="connsiteX45" fmla="*/ 207996 w 3452150"/>
              <a:gd name="connsiteY45" fmla="*/ 3064148 h 3482913"/>
              <a:gd name="connsiteX46" fmla="*/ 229450 w 3452150"/>
              <a:gd name="connsiteY46" fmla="*/ 3157772 h 3482913"/>
              <a:gd name="connsiteX47" fmla="*/ 214724 w 3452150"/>
              <a:gd name="connsiteY47" fmla="*/ 3245553 h 3482913"/>
              <a:gd name="connsiteX48" fmla="*/ 259695 w 3452150"/>
              <a:gd name="connsiteY48" fmla="*/ 3305514 h 3482913"/>
              <a:gd name="connsiteX49" fmla="*/ 334380 w 3452150"/>
              <a:gd name="connsiteY49" fmla="*/ 3266388 h 3482913"/>
              <a:gd name="connsiteX50" fmla="*/ 330514 w 3452150"/>
              <a:gd name="connsiteY50" fmla="*/ 3325078 h 3482913"/>
              <a:gd name="connsiteX51" fmla="*/ 494611 w 3452150"/>
              <a:gd name="connsiteY51" fmla="*/ 3482600 h 3482913"/>
              <a:gd name="connsiteX52" fmla="*/ 308720 w 3452150"/>
              <a:gd name="connsiteY52" fmla="*/ 3296394 h 3482913"/>
              <a:gd name="connsiteX0" fmla="*/ 3385667 w 3445178"/>
              <a:gd name="connsiteY0" fmla="*/ 427403 h 3482913"/>
              <a:gd name="connsiteX1" fmla="*/ 3443297 w 3445178"/>
              <a:gd name="connsiteY1" fmla="*/ 26989 h 3482913"/>
              <a:gd name="connsiteX2" fmla="*/ 3295726 w 3445178"/>
              <a:gd name="connsiteY2" fmla="*/ 787167 h 3482913"/>
              <a:gd name="connsiteX3" fmla="*/ 3235765 w 3445178"/>
              <a:gd name="connsiteY3" fmla="*/ 892098 h 3482913"/>
              <a:gd name="connsiteX4" fmla="*/ 3190795 w 3445178"/>
              <a:gd name="connsiteY4" fmla="*/ 997029 h 3482913"/>
              <a:gd name="connsiteX5" fmla="*/ 3046953 w 3445178"/>
              <a:gd name="connsiteY5" fmla="*/ 911728 h 3482913"/>
              <a:gd name="connsiteX6" fmla="*/ 3162060 w 3445178"/>
              <a:gd name="connsiteY6" fmla="*/ 1069352 h 3482913"/>
              <a:gd name="connsiteX7" fmla="*/ 3132079 w 3445178"/>
              <a:gd name="connsiteY7" fmla="*/ 1108450 h 3482913"/>
              <a:gd name="connsiteX8" fmla="*/ 3044735 w 3445178"/>
              <a:gd name="connsiteY8" fmla="*/ 1146233 h 3482913"/>
              <a:gd name="connsiteX9" fmla="*/ 2651149 w 3445178"/>
              <a:gd name="connsiteY9" fmla="*/ 1266852 h 3482913"/>
              <a:gd name="connsiteX10" fmla="*/ 2379595 w 3445178"/>
              <a:gd name="connsiteY10" fmla="*/ 1186644 h 3482913"/>
              <a:gd name="connsiteX11" fmla="*/ 2290519 w 3445178"/>
              <a:gd name="connsiteY11" fmla="*/ 1158676 h 3482913"/>
              <a:gd name="connsiteX12" fmla="*/ 2180880 w 3445178"/>
              <a:gd name="connsiteY12" fmla="*/ 1162619 h 3482913"/>
              <a:gd name="connsiteX13" fmla="*/ 2051542 w 3445178"/>
              <a:gd name="connsiteY13" fmla="*/ 1251862 h 3482913"/>
              <a:gd name="connsiteX14" fmla="*/ 2011281 w 3445178"/>
              <a:gd name="connsiteY14" fmla="*/ 1330674 h 3482913"/>
              <a:gd name="connsiteX15" fmla="*/ 1890493 w 3445178"/>
              <a:gd name="connsiteY15" fmla="*/ 1350223 h 3482913"/>
              <a:gd name="connsiteX16" fmla="*/ 1786428 w 3445178"/>
              <a:gd name="connsiteY16" fmla="*/ 1357409 h 3482913"/>
              <a:gd name="connsiteX17" fmla="*/ 1721759 w 3445178"/>
              <a:gd name="connsiteY17" fmla="*/ 1341803 h 3482913"/>
              <a:gd name="connsiteX18" fmla="*/ 1361995 w 3445178"/>
              <a:gd name="connsiteY18" fmla="*/ 1356793 h 3482913"/>
              <a:gd name="connsiteX19" fmla="*/ 1317024 w 3445178"/>
              <a:gd name="connsiteY19" fmla="*/ 1386773 h 3482913"/>
              <a:gd name="connsiteX20" fmla="*/ 1257064 w 3445178"/>
              <a:gd name="connsiteY20" fmla="*/ 1416753 h 3482913"/>
              <a:gd name="connsiteX21" fmla="*/ 1164524 w 3445178"/>
              <a:gd name="connsiteY21" fmla="*/ 1433755 h 3482913"/>
              <a:gd name="connsiteX22" fmla="*/ 1105431 w 3445178"/>
              <a:gd name="connsiteY22" fmla="*/ 1442257 h 3482913"/>
              <a:gd name="connsiteX23" fmla="*/ 1022795 w 3445178"/>
              <a:gd name="connsiteY23" fmla="*/ 1448130 h 3482913"/>
              <a:gd name="connsiteX24" fmla="*/ 792369 w 3445178"/>
              <a:gd name="connsiteY24" fmla="*/ 1491704 h 3482913"/>
              <a:gd name="connsiteX25" fmla="*/ 688790 w 3445178"/>
              <a:gd name="connsiteY25" fmla="*/ 1532896 h 3482913"/>
              <a:gd name="connsiteX26" fmla="*/ 612487 w 3445178"/>
              <a:gd name="connsiteY26" fmla="*/ 1596635 h 3482913"/>
              <a:gd name="connsiteX27" fmla="*/ 657457 w 3445178"/>
              <a:gd name="connsiteY27" fmla="*/ 1791507 h 3482913"/>
              <a:gd name="connsiteX28" fmla="*/ 597496 w 3445178"/>
              <a:gd name="connsiteY28" fmla="*/ 1851468 h 3482913"/>
              <a:gd name="connsiteX29" fmla="*/ 567516 w 3445178"/>
              <a:gd name="connsiteY29" fmla="*/ 1896439 h 3482913"/>
              <a:gd name="connsiteX30" fmla="*/ 522546 w 3445178"/>
              <a:gd name="connsiteY30" fmla="*/ 1926419 h 3482913"/>
              <a:gd name="connsiteX31" fmla="*/ 492565 w 3445178"/>
              <a:gd name="connsiteY31" fmla="*/ 1956399 h 3482913"/>
              <a:gd name="connsiteX32" fmla="*/ 462585 w 3445178"/>
              <a:gd name="connsiteY32" fmla="*/ 2001370 h 3482913"/>
              <a:gd name="connsiteX33" fmla="*/ 372644 w 3445178"/>
              <a:gd name="connsiteY33" fmla="*/ 2031350 h 3482913"/>
              <a:gd name="connsiteX34" fmla="*/ 282703 w 3445178"/>
              <a:gd name="connsiteY34" fmla="*/ 2106301 h 3482913"/>
              <a:gd name="connsiteX35" fmla="*/ 222742 w 3445178"/>
              <a:gd name="connsiteY35" fmla="*/ 2136281 h 3482913"/>
              <a:gd name="connsiteX36" fmla="*/ 177772 w 3445178"/>
              <a:gd name="connsiteY36" fmla="*/ 2181252 h 3482913"/>
              <a:gd name="connsiteX37" fmla="*/ 117811 w 3445178"/>
              <a:gd name="connsiteY37" fmla="*/ 2226222 h 3482913"/>
              <a:gd name="connsiteX38" fmla="*/ 27870 w 3445178"/>
              <a:gd name="connsiteY38" fmla="*/ 2301173 h 3482913"/>
              <a:gd name="connsiteX39" fmla="*/ 0 w 3445178"/>
              <a:gd name="connsiteY39" fmla="*/ 2320107 h 3482913"/>
              <a:gd name="connsiteX40" fmla="*/ 110020 w 3445178"/>
              <a:gd name="connsiteY40" fmla="*/ 2499987 h 3482913"/>
              <a:gd name="connsiteX41" fmla="*/ 101469 w 3445178"/>
              <a:gd name="connsiteY41" fmla="*/ 2614652 h 3482913"/>
              <a:gd name="connsiteX42" fmla="*/ 27870 w 3445178"/>
              <a:gd name="connsiteY42" fmla="*/ 2720898 h 3482913"/>
              <a:gd name="connsiteX43" fmla="*/ 126075 w 3445178"/>
              <a:gd name="connsiteY43" fmla="*/ 2844503 h 3482913"/>
              <a:gd name="connsiteX44" fmla="*/ 171045 w 3445178"/>
              <a:gd name="connsiteY44" fmla="*/ 2992881 h 3482913"/>
              <a:gd name="connsiteX45" fmla="*/ 201024 w 3445178"/>
              <a:gd name="connsiteY45" fmla="*/ 3064148 h 3482913"/>
              <a:gd name="connsiteX46" fmla="*/ 222478 w 3445178"/>
              <a:gd name="connsiteY46" fmla="*/ 3157772 h 3482913"/>
              <a:gd name="connsiteX47" fmla="*/ 207752 w 3445178"/>
              <a:gd name="connsiteY47" fmla="*/ 3245553 h 3482913"/>
              <a:gd name="connsiteX48" fmla="*/ 252723 w 3445178"/>
              <a:gd name="connsiteY48" fmla="*/ 3305514 h 3482913"/>
              <a:gd name="connsiteX49" fmla="*/ 327408 w 3445178"/>
              <a:gd name="connsiteY49" fmla="*/ 3266388 h 3482913"/>
              <a:gd name="connsiteX50" fmla="*/ 323542 w 3445178"/>
              <a:gd name="connsiteY50" fmla="*/ 3325078 h 3482913"/>
              <a:gd name="connsiteX51" fmla="*/ 487639 w 3445178"/>
              <a:gd name="connsiteY51" fmla="*/ 3482600 h 3482913"/>
              <a:gd name="connsiteX52" fmla="*/ 301748 w 3445178"/>
              <a:gd name="connsiteY52" fmla="*/ 3296394 h 3482913"/>
              <a:gd name="connsiteX0" fmla="*/ 3385667 w 3445178"/>
              <a:gd name="connsiteY0" fmla="*/ 427403 h 3482913"/>
              <a:gd name="connsiteX1" fmla="*/ 3443297 w 3445178"/>
              <a:gd name="connsiteY1" fmla="*/ 26989 h 3482913"/>
              <a:gd name="connsiteX2" fmla="*/ 3295726 w 3445178"/>
              <a:gd name="connsiteY2" fmla="*/ 787167 h 3482913"/>
              <a:gd name="connsiteX3" fmla="*/ 3235765 w 3445178"/>
              <a:gd name="connsiteY3" fmla="*/ 892098 h 3482913"/>
              <a:gd name="connsiteX4" fmla="*/ 3190795 w 3445178"/>
              <a:gd name="connsiteY4" fmla="*/ 997029 h 3482913"/>
              <a:gd name="connsiteX5" fmla="*/ 3046953 w 3445178"/>
              <a:gd name="connsiteY5" fmla="*/ 911728 h 3482913"/>
              <a:gd name="connsiteX6" fmla="*/ 3162060 w 3445178"/>
              <a:gd name="connsiteY6" fmla="*/ 1069352 h 3482913"/>
              <a:gd name="connsiteX7" fmla="*/ 3132079 w 3445178"/>
              <a:gd name="connsiteY7" fmla="*/ 1108450 h 3482913"/>
              <a:gd name="connsiteX8" fmla="*/ 3044735 w 3445178"/>
              <a:gd name="connsiteY8" fmla="*/ 1146233 h 3482913"/>
              <a:gd name="connsiteX9" fmla="*/ 2651149 w 3445178"/>
              <a:gd name="connsiteY9" fmla="*/ 1266852 h 3482913"/>
              <a:gd name="connsiteX10" fmla="*/ 2379595 w 3445178"/>
              <a:gd name="connsiteY10" fmla="*/ 1186644 h 3482913"/>
              <a:gd name="connsiteX11" fmla="*/ 2290519 w 3445178"/>
              <a:gd name="connsiteY11" fmla="*/ 1158676 h 3482913"/>
              <a:gd name="connsiteX12" fmla="*/ 2180880 w 3445178"/>
              <a:gd name="connsiteY12" fmla="*/ 1162619 h 3482913"/>
              <a:gd name="connsiteX13" fmla="*/ 2051542 w 3445178"/>
              <a:gd name="connsiteY13" fmla="*/ 1251862 h 3482913"/>
              <a:gd name="connsiteX14" fmla="*/ 2011281 w 3445178"/>
              <a:gd name="connsiteY14" fmla="*/ 1330674 h 3482913"/>
              <a:gd name="connsiteX15" fmla="*/ 1890493 w 3445178"/>
              <a:gd name="connsiteY15" fmla="*/ 1350223 h 3482913"/>
              <a:gd name="connsiteX16" fmla="*/ 1786428 w 3445178"/>
              <a:gd name="connsiteY16" fmla="*/ 1357409 h 3482913"/>
              <a:gd name="connsiteX17" fmla="*/ 1721759 w 3445178"/>
              <a:gd name="connsiteY17" fmla="*/ 1341803 h 3482913"/>
              <a:gd name="connsiteX18" fmla="*/ 1361995 w 3445178"/>
              <a:gd name="connsiteY18" fmla="*/ 1356793 h 3482913"/>
              <a:gd name="connsiteX19" fmla="*/ 1317024 w 3445178"/>
              <a:gd name="connsiteY19" fmla="*/ 1386773 h 3482913"/>
              <a:gd name="connsiteX20" fmla="*/ 1257064 w 3445178"/>
              <a:gd name="connsiteY20" fmla="*/ 1416753 h 3482913"/>
              <a:gd name="connsiteX21" fmla="*/ 1164524 w 3445178"/>
              <a:gd name="connsiteY21" fmla="*/ 1433755 h 3482913"/>
              <a:gd name="connsiteX22" fmla="*/ 1105431 w 3445178"/>
              <a:gd name="connsiteY22" fmla="*/ 1442257 h 3482913"/>
              <a:gd name="connsiteX23" fmla="*/ 1022795 w 3445178"/>
              <a:gd name="connsiteY23" fmla="*/ 1448130 h 3482913"/>
              <a:gd name="connsiteX24" fmla="*/ 792369 w 3445178"/>
              <a:gd name="connsiteY24" fmla="*/ 1491704 h 3482913"/>
              <a:gd name="connsiteX25" fmla="*/ 688790 w 3445178"/>
              <a:gd name="connsiteY25" fmla="*/ 1532896 h 3482913"/>
              <a:gd name="connsiteX26" fmla="*/ 612487 w 3445178"/>
              <a:gd name="connsiteY26" fmla="*/ 1596635 h 3482913"/>
              <a:gd name="connsiteX27" fmla="*/ 657457 w 3445178"/>
              <a:gd name="connsiteY27" fmla="*/ 1791507 h 3482913"/>
              <a:gd name="connsiteX28" fmla="*/ 597496 w 3445178"/>
              <a:gd name="connsiteY28" fmla="*/ 1851468 h 3482913"/>
              <a:gd name="connsiteX29" fmla="*/ 567516 w 3445178"/>
              <a:gd name="connsiteY29" fmla="*/ 1896439 h 3482913"/>
              <a:gd name="connsiteX30" fmla="*/ 522546 w 3445178"/>
              <a:gd name="connsiteY30" fmla="*/ 1926419 h 3482913"/>
              <a:gd name="connsiteX31" fmla="*/ 492565 w 3445178"/>
              <a:gd name="connsiteY31" fmla="*/ 1956399 h 3482913"/>
              <a:gd name="connsiteX32" fmla="*/ 462585 w 3445178"/>
              <a:gd name="connsiteY32" fmla="*/ 2001370 h 3482913"/>
              <a:gd name="connsiteX33" fmla="*/ 372644 w 3445178"/>
              <a:gd name="connsiteY33" fmla="*/ 2031350 h 3482913"/>
              <a:gd name="connsiteX34" fmla="*/ 282703 w 3445178"/>
              <a:gd name="connsiteY34" fmla="*/ 2106301 h 3482913"/>
              <a:gd name="connsiteX35" fmla="*/ 222742 w 3445178"/>
              <a:gd name="connsiteY35" fmla="*/ 2136281 h 3482913"/>
              <a:gd name="connsiteX36" fmla="*/ 177772 w 3445178"/>
              <a:gd name="connsiteY36" fmla="*/ 2181252 h 3482913"/>
              <a:gd name="connsiteX37" fmla="*/ 117811 w 3445178"/>
              <a:gd name="connsiteY37" fmla="*/ 2226222 h 3482913"/>
              <a:gd name="connsiteX38" fmla="*/ 27870 w 3445178"/>
              <a:gd name="connsiteY38" fmla="*/ 2301173 h 3482913"/>
              <a:gd name="connsiteX39" fmla="*/ 0 w 3445178"/>
              <a:gd name="connsiteY39" fmla="*/ 2320107 h 3482913"/>
              <a:gd name="connsiteX40" fmla="*/ 110020 w 3445178"/>
              <a:gd name="connsiteY40" fmla="*/ 2499987 h 3482913"/>
              <a:gd name="connsiteX41" fmla="*/ 101469 w 3445178"/>
              <a:gd name="connsiteY41" fmla="*/ 2614652 h 3482913"/>
              <a:gd name="connsiteX42" fmla="*/ 98492 w 3445178"/>
              <a:gd name="connsiteY42" fmla="*/ 2739133 h 3482913"/>
              <a:gd name="connsiteX43" fmla="*/ 126075 w 3445178"/>
              <a:gd name="connsiteY43" fmla="*/ 2844503 h 3482913"/>
              <a:gd name="connsiteX44" fmla="*/ 171045 w 3445178"/>
              <a:gd name="connsiteY44" fmla="*/ 2992881 h 3482913"/>
              <a:gd name="connsiteX45" fmla="*/ 201024 w 3445178"/>
              <a:gd name="connsiteY45" fmla="*/ 3064148 h 3482913"/>
              <a:gd name="connsiteX46" fmla="*/ 222478 w 3445178"/>
              <a:gd name="connsiteY46" fmla="*/ 3157772 h 3482913"/>
              <a:gd name="connsiteX47" fmla="*/ 207752 w 3445178"/>
              <a:gd name="connsiteY47" fmla="*/ 3245553 h 3482913"/>
              <a:gd name="connsiteX48" fmla="*/ 252723 w 3445178"/>
              <a:gd name="connsiteY48" fmla="*/ 3305514 h 3482913"/>
              <a:gd name="connsiteX49" fmla="*/ 327408 w 3445178"/>
              <a:gd name="connsiteY49" fmla="*/ 3266388 h 3482913"/>
              <a:gd name="connsiteX50" fmla="*/ 323542 w 3445178"/>
              <a:gd name="connsiteY50" fmla="*/ 3325078 h 3482913"/>
              <a:gd name="connsiteX51" fmla="*/ 487639 w 3445178"/>
              <a:gd name="connsiteY51" fmla="*/ 3482600 h 3482913"/>
              <a:gd name="connsiteX52" fmla="*/ 301748 w 3445178"/>
              <a:gd name="connsiteY52" fmla="*/ 3296394 h 3482913"/>
              <a:gd name="connsiteX0" fmla="*/ 3385667 w 3445178"/>
              <a:gd name="connsiteY0" fmla="*/ 427403 h 3482913"/>
              <a:gd name="connsiteX1" fmla="*/ 3443297 w 3445178"/>
              <a:gd name="connsiteY1" fmla="*/ 26989 h 3482913"/>
              <a:gd name="connsiteX2" fmla="*/ 3295726 w 3445178"/>
              <a:gd name="connsiteY2" fmla="*/ 787167 h 3482913"/>
              <a:gd name="connsiteX3" fmla="*/ 3235765 w 3445178"/>
              <a:gd name="connsiteY3" fmla="*/ 892098 h 3482913"/>
              <a:gd name="connsiteX4" fmla="*/ 3190795 w 3445178"/>
              <a:gd name="connsiteY4" fmla="*/ 997029 h 3482913"/>
              <a:gd name="connsiteX5" fmla="*/ 3046953 w 3445178"/>
              <a:gd name="connsiteY5" fmla="*/ 911728 h 3482913"/>
              <a:gd name="connsiteX6" fmla="*/ 3162060 w 3445178"/>
              <a:gd name="connsiteY6" fmla="*/ 1069352 h 3482913"/>
              <a:gd name="connsiteX7" fmla="*/ 3132079 w 3445178"/>
              <a:gd name="connsiteY7" fmla="*/ 1108450 h 3482913"/>
              <a:gd name="connsiteX8" fmla="*/ 3044735 w 3445178"/>
              <a:gd name="connsiteY8" fmla="*/ 1146233 h 3482913"/>
              <a:gd name="connsiteX9" fmla="*/ 2651149 w 3445178"/>
              <a:gd name="connsiteY9" fmla="*/ 1266852 h 3482913"/>
              <a:gd name="connsiteX10" fmla="*/ 2379595 w 3445178"/>
              <a:gd name="connsiteY10" fmla="*/ 1186644 h 3482913"/>
              <a:gd name="connsiteX11" fmla="*/ 2290519 w 3445178"/>
              <a:gd name="connsiteY11" fmla="*/ 1158676 h 3482913"/>
              <a:gd name="connsiteX12" fmla="*/ 2180880 w 3445178"/>
              <a:gd name="connsiteY12" fmla="*/ 1162619 h 3482913"/>
              <a:gd name="connsiteX13" fmla="*/ 2051542 w 3445178"/>
              <a:gd name="connsiteY13" fmla="*/ 1251862 h 3482913"/>
              <a:gd name="connsiteX14" fmla="*/ 2011281 w 3445178"/>
              <a:gd name="connsiteY14" fmla="*/ 1330674 h 3482913"/>
              <a:gd name="connsiteX15" fmla="*/ 1890493 w 3445178"/>
              <a:gd name="connsiteY15" fmla="*/ 1350223 h 3482913"/>
              <a:gd name="connsiteX16" fmla="*/ 1786428 w 3445178"/>
              <a:gd name="connsiteY16" fmla="*/ 1357409 h 3482913"/>
              <a:gd name="connsiteX17" fmla="*/ 1721759 w 3445178"/>
              <a:gd name="connsiteY17" fmla="*/ 1341803 h 3482913"/>
              <a:gd name="connsiteX18" fmla="*/ 1361995 w 3445178"/>
              <a:gd name="connsiteY18" fmla="*/ 1356793 h 3482913"/>
              <a:gd name="connsiteX19" fmla="*/ 1317024 w 3445178"/>
              <a:gd name="connsiteY19" fmla="*/ 1386773 h 3482913"/>
              <a:gd name="connsiteX20" fmla="*/ 1257064 w 3445178"/>
              <a:gd name="connsiteY20" fmla="*/ 1416753 h 3482913"/>
              <a:gd name="connsiteX21" fmla="*/ 1164524 w 3445178"/>
              <a:gd name="connsiteY21" fmla="*/ 1433755 h 3482913"/>
              <a:gd name="connsiteX22" fmla="*/ 1105431 w 3445178"/>
              <a:gd name="connsiteY22" fmla="*/ 1442257 h 3482913"/>
              <a:gd name="connsiteX23" fmla="*/ 1022795 w 3445178"/>
              <a:gd name="connsiteY23" fmla="*/ 1448130 h 3482913"/>
              <a:gd name="connsiteX24" fmla="*/ 792369 w 3445178"/>
              <a:gd name="connsiteY24" fmla="*/ 1491704 h 3482913"/>
              <a:gd name="connsiteX25" fmla="*/ 688790 w 3445178"/>
              <a:gd name="connsiteY25" fmla="*/ 1532896 h 3482913"/>
              <a:gd name="connsiteX26" fmla="*/ 612487 w 3445178"/>
              <a:gd name="connsiteY26" fmla="*/ 1596635 h 3482913"/>
              <a:gd name="connsiteX27" fmla="*/ 657457 w 3445178"/>
              <a:gd name="connsiteY27" fmla="*/ 1791507 h 3482913"/>
              <a:gd name="connsiteX28" fmla="*/ 597496 w 3445178"/>
              <a:gd name="connsiteY28" fmla="*/ 1851468 h 3482913"/>
              <a:gd name="connsiteX29" fmla="*/ 567516 w 3445178"/>
              <a:gd name="connsiteY29" fmla="*/ 1896439 h 3482913"/>
              <a:gd name="connsiteX30" fmla="*/ 522546 w 3445178"/>
              <a:gd name="connsiteY30" fmla="*/ 1926419 h 3482913"/>
              <a:gd name="connsiteX31" fmla="*/ 492565 w 3445178"/>
              <a:gd name="connsiteY31" fmla="*/ 1956399 h 3482913"/>
              <a:gd name="connsiteX32" fmla="*/ 462585 w 3445178"/>
              <a:gd name="connsiteY32" fmla="*/ 2001370 h 3482913"/>
              <a:gd name="connsiteX33" fmla="*/ 372644 w 3445178"/>
              <a:gd name="connsiteY33" fmla="*/ 2031350 h 3482913"/>
              <a:gd name="connsiteX34" fmla="*/ 282703 w 3445178"/>
              <a:gd name="connsiteY34" fmla="*/ 2106301 h 3482913"/>
              <a:gd name="connsiteX35" fmla="*/ 222742 w 3445178"/>
              <a:gd name="connsiteY35" fmla="*/ 2136281 h 3482913"/>
              <a:gd name="connsiteX36" fmla="*/ 177772 w 3445178"/>
              <a:gd name="connsiteY36" fmla="*/ 2181252 h 3482913"/>
              <a:gd name="connsiteX37" fmla="*/ 117811 w 3445178"/>
              <a:gd name="connsiteY37" fmla="*/ 2226222 h 3482913"/>
              <a:gd name="connsiteX38" fmla="*/ 27870 w 3445178"/>
              <a:gd name="connsiteY38" fmla="*/ 2301173 h 3482913"/>
              <a:gd name="connsiteX39" fmla="*/ 0 w 3445178"/>
              <a:gd name="connsiteY39" fmla="*/ 2320107 h 3482913"/>
              <a:gd name="connsiteX40" fmla="*/ 110020 w 3445178"/>
              <a:gd name="connsiteY40" fmla="*/ 2499987 h 3482913"/>
              <a:gd name="connsiteX41" fmla="*/ 101469 w 3445178"/>
              <a:gd name="connsiteY41" fmla="*/ 2614652 h 3482913"/>
              <a:gd name="connsiteX42" fmla="*/ 98492 w 3445178"/>
              <a:gd name="connsiteY42" fmla="*/ 2739133 h 3482913"/>
              <a:gd name="connsiteX43" fmla="*/ 126075 w 3445178"/>
              <a:gd name="connsiteY43" fmla="*/ 2844503 h 3482913"/>
              <a:gd name="connsiteX44" fmla="*/ 171045 w 3445178"/>
              <a:gd name="connsiteY44" fmla="*/ 2992881 h 3482913"/>
              <a:gd name="connsiteX45" fmla="*/ 201024 w 3445178"/>
              <a:gd name="connsiteY45" fmla="*/ 3064148 h 3482913"/>
              <a:gd name="connsiteX46" fmla="*/ 222478 w 3445178"/>
              <a:gd name="connsiteY46" fmla="*/ 3157772 h 3482913"/>
              <a:gd name="connsiteX47" fmla="*/ 264250 w 3445178"/>
              <a:gd name="connsiteY47" fmla="*/ 3218201 h 3482913"/>
              <a:gd name="connsiteX48" fmla="*/ 252723 w 3445178"/>
              <a:gd name="connsiteY48" fmla="*/ 3305514 h 3482913"/>
              <a:gd name="connsiteX49" fmla="*/ 327408 w 3445178"/>
              <a:gd name="connsiteY49" fmla="*/ 3266388 h 3482913"/>
              <a:gd name="connsiteX50" fmla="*/ 323542 w 3445178"/>
              <a:gd name="connsiteY50" fmla="*/ 3325078 h 3482913"/>
              <a:gd name="connsiteX51" fmla="*/ 487639 w 3445178"/>
              <a:gd name="connsiteY51" fmla="*/ 3482600 h 3482913"/>
              <a:gd name="connsiteX52" fmla="*/ 301748 w 3445178"/>
              <a:gd name="connsiteY52" fmla="*/ 3296394 h 3482913"/>
              <a:gd name="connsiteX0" fmla="*/ 3385667 w 3445178"/>
              <a:gd name="connsiteY0" fmla="*/ 427403 h 3482913"/>
              <a:gd name="connsiteX1" fmla="*/ 3443297 w 3445178"/>
              <a:gd name="connsiteY1" fmla="*/ 26989 h 3482913"/>
              <a:gd name="connsiteX2" fmla="*/ 3295726 w 3445178"/>
              <a:gd name="connsiteY2" fmla="*/ 787167 h 3482913"/>
              <a:gd name="connsiteX3" fmla="*/ 3235765 w 3445178"/>
              <a:gd name="connsiteY3" fmla="*/ 892098 h 3482913"/>
              <a:gd name="connsiteX4" fmla="*/ 3190795 w 3445178"/>
              <a:gd name="connsiteY4" fmla="*/ 997029 h 3482913"/>
              <a:gd name="connsiteX5" fmla="*/ 3046953 w 3445178"/>
              <a:gd name="connsiteY5" fmla="*/ 911728 h 3482913"/>
              <a:gd name="connsiteX6" fmla="*/ 3162060 w 3445178"/>
              <a:gd name="connsiteY6" fmla="*/ 1069352 h 3482913"/>
              <a:gd name="connsiteX7" fmla="*/ 3132079 w 3445178"/>
              <a:gd name="connsiteY7" fmla="*/ 1108450 h 3482913"/>
              <a:gd name="connsiteX8" fmla="*/ 3044735 w 3445178"/>
              <a:gd name="connsiteY8" fmla="*/ 1146233 h 3482913"/>
              <a:gd name="connsiteX9" fmla="*/ 2651149 w 3445178"/>
              <a:gd name="connsiteY9" fmla="*/ 1266852 h 3482913"/>
              <a:gd name="connsiteX10" fmla="*/ 2379595 w 3445178"/>
              <a:gd name="connsiteY10" fmla="*/ 1186644 h 3482913"/>
              <a:gd name="connsiteX11" fmla="*/ 2290519 w 3445178"/>
              <a:gd name="connsiteY11" fmla="*/ 1158676 h 3482913"/>
              <a:gd name="connsiteX12" fmla="*/ 2180880 w 3445178"/>
              <a:gd name="connsiteY12" fmla="*/ 1162619 h 3482913"/>
              <a:gd name="connsiteX13" fmla="*/ 2051542 w 3445178"/>
              <a:gd name="connsiteY13" fmla="*/ 1251862 h 3482913"/>
              <a:gd name="connsiteX14" fmla="*/ 2011281 w 3445178"/>
              <a:gd name="connsiteY14" fmla="*/ 1330674 h 3482913"/>
              <a:gd name="connsiteX15" fmla="*/ 1890493 w 3445178"/>
              <a:gd name="connsiteY15" fmla="*/ 1350223 h 3482913"/>
              <a:gd name="connsiteX16" fmla="*/ 1786428 w 3445178"/>
              <a:gd name="connsiteY16" fmla="*/ 1357409 h 3482913"/>
              <a:gd name="connsiteX17" fmla="*/ 1721759 w 3445178"/>
              <a:gd name="connsiteY17" fmla="*/ 1341803 h 3482913"/>
              <a:gd name="connsiteX18" fmla="*/ 1361995 w 3445178"/>
              <a:gd name="connsiteY18" fmla="*/ 1356793 h 3482913"/>
              <a:gd name="connsiteX19" fmla="*/ 1317024 w 3445178"/>
              <a:gd name="connsiteY19" fmla="*/ 1386773 h 3482913"/>
              <a:gd name="connsiteX20" fmla="*/ 1257064 w 3445178"/>
              <a:gd name="connsiteY20" fmla="*/ 1416753 h 3482913"/>
              <a:gd name="connsiteX21" fmla="*/ 1164524 w 3445178"/>
              <a:gd name="connsiteY21" fmla="*/ 1433755 h 3482913"/>
              <a:gd name="connsiteX22" fmla="*/ 1105431 w 3445178"/>
              <a:gd name="connsiteY22" fmla="*/ 1442257 h 3482913"/>
              <a:gd name="connsiteX23" fmla="*/ 1022795 w 3445178"/>
              <a:gd name="connsiteY23" fmla="*/ 1448130 h 3482913"/>
              <a:gd name="connsiteX24" fmla="*/ 792369 w 3445178"/>
              <a:gd name="connsiteY24" fmla="*/ 1491704 h 3482913"/>
              <a:gd name="connsiteX25" fmla="*/ 688790 w 3445178"/>
              <a:gd name="connsiteY25" fmla="*/ 1532896 h 3482913"/>
              <a:gd name="connsiteX26" fmla="*/ 612487 w 3445178"/>
              <a:gd name="connsiteY26" fmla="*/ 1596635 h 3482913"/>
              <a:gd name="connsiteX27" fmla="*/ 657457 w 3445178"/>
              <a:gd name="connsiteY27" fmla="*/ 1791507 h 3482913"/>
              <a:gd name="connsiteX28" fmla="*/ 597496 w 3445178"/>
              <a:gd name="connsiteY28" fmla="*/ 1851468 h 3482913"/>
              <a:gd name="connsiteX29" fmla="*/ 567516 w 3445178"/>
              <a:gd name="connsiteY29" fmla="*/ 1896439 h 3482913"/>
              <a:gd name="connsiteX30" fmla="*/ 522546 w 3445178"/>
              <a:gd name="connsiteY30" fmla="*/ 1926419 h 3482913"/>
              <a:gd name="connsiteX31" fmla="*/ 492565 w 3445178"/>
              <a:gd name="connsiteY31" fmla="*/ 1956399 h 3482913"/>
              <a:gd name="connsiteX32" fmla="*/ 462585 w 3445178"/>
              <a:gd name="connsiteY32" fmla="*/ 2001370 h 3482913"/>
              <a:gd name="connsiteX33" fmla="*/ 372644 w 3445178"/>
              <a:gd name="connsiteY33" fmla="*/ 2031350 h 3482913"/>
              <a:gd name="connsiteX34" fmla="*/ 282703 w 3445178"/>
              <a:gd name="connsiteY34" fmla="*/ 2106301 h 3482913"/>
              <a:gd name="connsiteX35" fmla="*/ 222742 w 3445178"/>
              <a:gd name="connsiteY35" fmla="*/ 2136281 h 3482913"/>
              <a:gd name="connsiteX36" fmla="*/ 177772 w 3445178"/>
              <a:gd name="connsiteY36" fmla="*/ 2181252 h 3482913"/>
              <a:gd name="connsiteX37" fmla="*/ 117811 w 3445178"/>
              <a:gd name="connsiteY37" fmla="*/ 2226222 h 3482913"/>
              <a:gd name="connsiteX38" fmla="*/ 27870 w 3445178"/>
              <a:gd name="connsiteY38" fmla="*/ 2301173 h 3482913"/>
              <a:gd name="connsiteX39" fmla="*/ 0 w 3445178"/>
              <a:gd name="connsiteY39" fmla="*/ 2320107 h 3482913"/>
              <a:gd name="connsiteX40" fmla="*/ 110020 w 3445178"/>
              <a:gd name="connsiteY40" fmla="*/ 2499987 h 3482913"/>
              <a:gd name="connsiteX41" fmla="*/ 101469 w 3445178"/>
              <a:gd name="connsiteY41" fmla="*/ 2614652 h 3482913"/>
              <a:gd name="connsiteX42" fmla="*/ 98492 w 3445178"/>
              <a:gd name="connsiteY42" fmla="*/ 2739133 h 3482913"/>
              <a:gd name="connsiteX43" fmla="*/ 126075 w 3445178"/>
              <a:gd name="connsiteY43" fmla="*/ 2844503 h 3482913"/>
              <a:gd name="connsiteX44" fmla="*/ 171045 w 3445178"/>
              <a:gd name="connsiteY44" fmla="*/ 2992881 h 3482913"/>
              <a:gd name="connsiteX45" fmla="*/ 201024 w 3445178"/>
              <a:gd name="connsiteY45" fmla="*/ 3064148 h 3482913"/>
              <a:gd name="connsiteX46" fmla="*/ 222478 w 3445178"/>
              <a:gd name="connsiteY46" fmla="*/ 3157772 h 3482913"/>
              <a:gd name="connsiteX47" fmla="*/ 264250 w 3445178"/>
              <a:gd name="connsiteY47" fmla="*/ 3218201 h 3482913"/>
              <a:gd name="connsiteX48" fmla="*/ 304512 w 3445178"/>
              <a:gd name="connsiteY48" fmla="*/ 3246251 h 3482913"/>
              <a:gd name="connsiteX49" fmla="*/ 327408 w 3445178"/>
              <a:gd name="connsiteY49" fmla="*/ 3266388 h 3482913"/>
              <a:gd name="connsiteX50" fmla="*/ 323542 w 3445178"/>
              <a:gd name="connsiteY50" fmla="*/ 3325078 h 3482913"/>
              <a:gd name="connsiteX51" fmla="*/ 487639 w 3445178"/>
              <a:gd name="connsiteY51" fmla="*/ 3482600 h 3482913"/>
              <a:gd name="connsiteX52" fmla="*/ 301748 w 3445178"/>
              <a:gd name="connsiteY52" fmla="*/ 3296394 h 3482913"/>
              <a:gd name="connsiteX0" fmla="*/ 3385667 w 3445178"/>
              <a:gd name="connsiteY0" fmla="*/ 427403 h 3482917"/>
              <a:gd name="connsiteX1" fmla="*/ 3443297 w 3445178"/>
              <a:gd name="connsiteY1" fmla="*/ 26989 h 3482917"/>
              <a:gd name="connsiteX2" fmla="*/ 3295726 w 3445178"/>
              <a:gd name="connsiteY2" fmla="*/ 787167 h 3482917"/>
              <a:gd name="connsiteX3" fmla="*/ 3235765 w 3445178"/>
              <a:gd name="connsiteY3" fmla="*/ 892098 h 3482917"/>
              <a:gd name="connsiteX4" fmla="*/ 3190795 w 3445178"/>
              <a:gd name="connsiteY4" fmla="*/ 997029 h 3482917"/>
              <a:gd name="connsiteX5" fmla="*/ 3046953 w 3445178"/>
              <a:gd name="connsiteY5" fmla="*/ 911728 h 3482917"/>
              <a:gd name="connsiteX6" fmla="*/ 3162060 w 3445178"/>
              <a:gd name="connsiteY6" fmla="*/ 1069352 h 3482917"/>
              <a:gd name="connsiteX7" fmla="*/ 3132079 w 3445178"/>
              <a:gd name="connsiteY7" fmla="*/ 1108450 h 3482917"/>
              <a:gd name="connsiteX8" fmla="*/ 3044735 w 3445178"/>
              <a:gd name="connsiteY8" fmla="*/ 1146233 h 3482917"/>
              <a:gd name="connsiteX9" fmla="*/ 2651149 w 3445178"/>
              <a:gd name="connsiteY9" fmla="*/ 1266852 h 3482917"/>
              <a:gd name="connsiteX10" fmla="*/ 2379595 w 3445178"/>
              <a:gd name="connsiteY10" fmla="*/ 1186644 h 3482917"/>
              <a:gd name="connsiteX11" fmla="*/ 2290519 w 3445178"/>
              <a:gd name="connsiteY11" fmla="*/ 1158676 h 3482917"/>
              <a:gd name="connsiteX12" fmla="*/ 2180880 w 3445178"/>
              <a:gd name="connsiteY12" fmla="*/ 1162619 h 3482917"/>
              <a:gd name="connsiteX13" fmla="*/ 2051542 w 3445178"/>
              <a:gd name="connsiteY13" fmla="*/ 1251862 h 3482917"/>
              <a:gd name="connsiteX14" fmla="*/ 2011281 w 3445178"/>
              <a:gd name="connsiteY14" fmla="*/ 1330674 h 3482917"/>
              <a:gd name="connsiteX15" fmla="*/ 1890493 w 3445178"/>
              <a:gd name="connsiteY15" fmla="*/ 1350223 h 3482917"/>
              <a:gd name="connsiteX16" fmla="*/ 1786428 w 3445178"/>
              <a:gd name="connsiteY16" fmla="*/ 1357409 h 3482917"/>
              <a:gd name="connsiteX17" fmla="*/ 1721759 w 3445178"/>
              <a:gd name="connsiteY17" fmla="*/ 1341803 h 3482917"/>
              <a:gd name="connsiteX18" fmla="*/ 1361995 w 3445178"/>
              <a:gd name="connsiteY18" fmla="*/ 1356793 h 3482917"/>
              <a:gd name="connsiteX19" fmla="*/ 1317024 w 3445178"/>
              <a:gd name="connsiteY19" fmla="*/ 1386773 h 3482917"/>
              <a:gd name="connsiteX20" fmla="*/ 1257064 w 3445178"/>
              <a:gd name="connsiteY20" fmla="*/ 1416753 h 3482917"/>
              <a:gd name="connsiteX21" fmla="*/ 1164524 w 3445178"/>
              <a:gd name="connsiteY21" fmla="*/ 1433755 h 3482917"/>
              <a:gd name="connsiteX22" fmla="*/ 1105431 w 3445178"/>
              <a:gd name="connsiteY22" fmla="*/ 1442257 h 3482917"/>
              <a:gd name="connsiteX23" fmla="*/ 1022795 w 3445178"/>
              <a:gd name="connsiteY23" fmla="*/ 1448130 h 3482917"/>
              <a:gd name="connsiteX24" fmla="*/ 792369 w 3445178"/>
              <a:gd name="connsiteY24" fmla="*/ 1491704 h 3482917"/>
              <a:gd name="connsiteX25" fmla="*/ 688790 w 3445178"/>
              <a:gd name="connsiteY25" fmla="*/ 1532896 h 3482917"/>
              <a:gd name="connsiteX26" fmla="*/ 612487 w 3445178"/>
              <a:gd name="connsiteY26" fmla="*/ 1596635 h 3482917"/>
              <a:gd name="connsiteX27" fmla="*/ 657457 w 3445178"/>
              <a:gd name="connsiteY27" fmla="*/ 1791507 h 3482917"/>
              <a:gd name="connsiteX28" fmla="*/ 597496 w 3445178"/>
              <a:gd name="connsiteY28" fmla="*/ 1851468 h 3482917"/>
              <a:gd name="connsiteX29" fmla="*/ 567516 w 3445178"/>
              <a:gd name="connsiteY29" fmla="*/ 1896439 h 3482917"/>
              <a:gd name="connsiteX30" fmla="*/ 522546 w 3445178"/>
              <a:gd name="connsiteY30" fmla="*/ 1926419 h 3482917"/>
              <a:gd name="connsiteX31" fmla="*/ 492565 w 3445178"/>
              <a:gd name="connsiteY31" fmla="*/ 1956399 h 3482917"/>
              <a:gd name="connsiteX32" fmla="*/ 462585 w 3445178"/>
              <a:gd name="connsiteY32" fmla="*/ 2001370 h 3482917"/>
              <a:gd name="connsiteX33" fmla="*/ 372644 w 3445178"/>
              <a:gd name="connsiteY33" fmla="*/ 2031350 h 3482917"/>
              <a:gd name="connsiteX34" fmla="*/ 282703 w 3445178"/>
              <a:gd name="connsiteY34" fmla="*/ 2106301 h 3482917"/>
              <a:gd name="connsiteX35" fmla="*/ 222742 w 3445178"/>
              <a:gd name="connsiteY35" fmla="*/ 2136281 h 3482917"/>
              <a:gd name="connsiteX36" fmla="*/ 177772 w 3445178"/>
              <a:gd name="connsiteY36" fmla="*/ 2181252 h 3482917"/>
              <a:gd name="connsiteX37" fmla="*/ 117811 w 3445178"/>
              <a:gd name="connsiteY37" fmla="*/ 2226222 h 3482917"/>
              <a:gd name="connsiteX38" fmla="*/ 27870 w 3445178"/>
              <a:gd name="connsiteY38" fmla="*/ 2301173 h 3482917"/>
              <a:gd name="connsiteX39" fmla="*/ 0 w 3445178"/>
              <a:gd name="connsiteY39" fmla="*/ 2320107 h 3482917"/>
              <a:gd name="connsiteX40" fmla="*/ 110020 w 3445178"/>
              <a:gd name="connsiteY40" fmla="*/ 2499987 h 3482917"/>
              <a:gd name="connsiteX41" fmla="*/ 101469 w 3445178"/>
              <a:gd name="connsiteY41" fmla="*/ 2614652 h 3482917"/>
              <a:gd name="connsiteX42" fmla="*/ 98492 w 3445178"/>
              <a:gd name="connsiteY42" fmla="*/ 2739133 h 3482917"/>
              <a:gd name="connsiteX43" fmla="*/ 126075 w 3445178"/>
              <a:gd name="connsiteY43" fmla="*/ 2844503 h 3482917"/>
              <a:gd name="connsiteX44" fmla="*/ 171045 w 3445178"/>
              <a:gd name="connsiteY44" fmla="*/ 2992881 h 3482917"/>
              <a:gd name="connsiteX45" fmla="*/ 201024 w 3445178"/>
              <a:gd name="connsiteY45" fmla="*/ 3064148 h 3482917"/>
              <a:gd name="connsiteX46" fmla="*/ 222478 w 3445178"/>
              <a:gd name="connsiteY46" fmla="*/ 3157772 h 3482917"/>
              <a:gd name="connsiteX47" fmla="*/ 264250 w 3445178"/>
              <a:gd name="connsiteY47" fmla="*/ 3218201 h 3482917"/>
              <a:gd name="connsiteX48" fmla="*/ 304512 w 3445178"/>
              <a:gd name="connsiteY48" fmla="*/ 3246251 h 3482917"/>
              <a:gd name="connsiteX49" fmla="*/ 285034 w 3445178"/>
              <a:gd name="connsiteY49" fmla="*/ 3257270 h 3482917"/>
              <a:gd name="connsiteX50" fmla="*/ 323542 w 3445178"/>
              <a:gd name="connsiteY50" fmla="*/ 3325078 h 3482917"/>
              <a:gd name="connsiteX51" fmla="*/ 487639 w 3445178"/>
              <a:gd name="connsiteY51" fmla="*/ 3482600 h 3482917"/>
              <a:gd name="connsiteX52" fmla="*/ 301748 w 3445178"/>
              <a:gd name="connsiteY52" fmla="*/ 3296394 h 3482917"/>
              <a:gd name="connsiteX0" fmla="*/ 3385667 w 3445178"/>
              <a:gd name="connsiteY0" fmla="*/ 427403 h 3482917"/>
              <a:gd name="connsiteX1" fmla="*/ 3443297 w 3445178"/>
              <a:gd name="connsiteY1" fmla="*/ 26989 h 3482917"/>
              <a:gd name="connsiteX2" fmla="*/ 3295726 w 3445178"/>
              <a:gd name="connsiteY2" fmla="*/ 787167 h 3482917"/>
              <a:gd name="connsiteX3" fmla="*/ 3235765 w 3445178"/>
              <a:gd name="connsiteY3" fmla="*/ 892098 h 3482917"/>
              <a:gd name="connsiteX4" fmla="*/ 3190795 w 3445178"/>
              <a:gd name="connsiteY4" fmla="*/ 997029 h 3482917"/>
              <a:gd name="connsiteX5" fmla="*/ 3046953 w 3445178"/>
              <a:gd name="connsiteY5" fmla="*/ 911728 h 3482917"/>
              <a:gd name="connsiteX6" fmla="*/ 3162060 w 3445178"/>
              <a:gd name="connsiteY6" fmla="*/ 1069352 h 3482917"/>
              <a:gd name="connsiteX7" fmla="*/ 3132079 w 3445178"/>
              <a:gd name="connsiteY7" fmla="*/ 1108450 h 3482917"/>
              <a:gd name="connsiteX8" fmla="*/ 3044735 w 3445178"/>
              <a:gd name="connsiteY8" fmla="*/ 1146233 h 3482917"/>
              <a:gd name="connsiteX9" fmla="*/ 2651149 w 3445178"/>
              <a:gd name="connsiteY9" fmla="*/ 1266852 h 3482917"/>
              <a:gd name="connsiteX10" fmla="*/ 2379595 w 3445178"/>
              <a:gd name="connsiteY10" fmla="*/ 1186644 h 3482917"/>
              <a:gd name="connsiteX11" fmla="*/ 2290519 w 3445178"/>
              <a:gd name="connsiteY11" fmla="*/ 1158676 h 3482917"/>
              <a:gd name="connsiteX12" fmla="*/ 2180880 w 3445178"/>
              <a:gd name="connsiteY12" fmla="*/ 1162619 h 3482917"/>
              <a:gd name="connsiteX13" fmla="*/ 2051542 w 3445178"/>
              <a:gd name="connsiteY13" fmla="*/ 1251862 h 3482917"/>
              <a:gd name="connsiteX14" fmla="*/ 2011281 w 3445178"/>
              <a:gd name="connsiteY14" fmla="*/ 1330674 h 3482917"/>
              <a:gd name="connsiteX15" fmla="*/ 1890493 w 3445178"/>
              <a:gd name="connsiteY15" fmla="*/ 1350223 h 3482917"/>
              <a:gd name="connsiteX16" fmla="*/ 1786428 w 3445178"/>
              <a:gd name="connsiteY16" fmla="*/ 1357409 h 3482917"/>
              <a:gd name="connsiteX17" fmla="*/ 1721759 w 3445178"/>
              <a:gd name="connsiteY17" fmla="*/ 1341803 h 3482917"/>
              <a:gd name="connsiteX18" fmla="*/ 1361995 w 3445178"/>
              <a:gd name="connsiteY18" fmla="*/ 1356793 h 3482917"/>
              <a:gd name="connsiteX19" fmla="*/ 1317024 w 3445178"/>
              <a:gd name="connsiteY19" fmla="*/ 1386773 h 3482917"/>
              <a:gd name="connsiteX20" fmla="*/ 1257064 w 3445178"/>
              <a:gd name="connsiteY20" fmla="*/ 1416753 h 3482917"/>
              <a:gd name="connsiteX21" fmla="*/ 1164524 w 3445178"/>
              <a:gd name="connsiteY21" fmla="*/ 1433755 h 3482917"/>
              <a:gd name="connsiteX22" fmla="*/ 1105431 w 3445178"/>
              <a:gd name="connsiteY22" fmla="*/ 1442257 h 3482917"/>
              <a:gd name="connsiteX23" fmla="*/ 1022795 w 3445178"/>
              <a:gd name="connsiteY23" fmla="*/ 1448130 h 3482917"/>
              <a:gd name="connsiteX24" fmla="*/ 792369 w 3445178"/>
              <a:gd name="connsiteY24" fmla="*/ 1491704 h 3482917"/>
              <a:gd name="connsiteX25" fmla="*/ 688790 w 3445178"/>
              <a:gd name="connsiteY25" fmla="*/ 1532896 h 3482917"/>
              <a:gd name="connsiteX26" fmla="*/ 612487 w 3445178"/>
              <a:gd name="connsiteY26" fmla="*/ 1596635 h 3482917"/>
              <a:gd name="connsiteX27" fmla="*/ 657457 w 3445178"/>
              <a:gd name="connsiteY27" fmla="*/ 1791507 h 3482917"/>
              <a:gd name="connsiteX28" fmla="*/ 597496 w 3445178"/>
              <a:gd name="connsiteY28" fmla="*/ 1851468 h 3482917"/>
              <a:gd name="connsiteX29" fmla="*/ 567516 w 3445178"/>
              <a:gd name="connsiteY29" fmla="*/ 1896439 h 3482917"/>
              <a:gd name="connsiteX30" fmla="*/ 522546 w 3445178"/>
              <a:gd name="connsiteY30" fmla="*/ 1926419 h 3482917"/>
              <a:gd name="connsiteX31" fmla="*/ 492565 w 3445178"/>
              <a:gd name="connsiteY31" fmla="*/ 1956399 h 3482917"/>
              <a:gd name="connsiteX32" fmla="*/ 462585 w 3445178"/>
              <a:gd name="connsiteY32" fmla="*/ 2001370 h 3482917"/>
              <a:gd name="connsiteX33" fmla="*/ 372644 w 3445178"/>
              <a:gd name="connsiteY33" fmla="*/ 2031350 h 3482917"/>
              <a:gd name="connsiteX34" fmla="*/ 282703 w 3445178"/>
              <a:gd name="connsiteY34" fmla="*/ 2106301 h 3482917"/>
              <a:gd name="connsiteX35" fmla="*/ 222742 w 3445178"/>
              <a:gd name="connsiteY35" fmla="*/ 2136281 h 3482917"/>
              <a:gd name="connsiteX36" fmla="*/ 177772 w 3445178"/>
              <a:gd name="connsiteY36" fmla="*/ 2181252 h 3482917"/>
              <a:gd name="connsiteX37" fmla="*/ 117811 w 3445178"/>
              <a:gd name="connsiteY37" fmla="*/ 2226222 h 3482917"/>
              <a:gd name="connsiteX38" fmla="*/ 27870 w 3445178"/>
              <a:gd name="connsiteY38" fmla="*/ 2301173 h 3482917"/>
              <a:gd name="connsiteX39" fmla="*/ 0 w 3445178"/>
              <a:gd name="connsiteY39" fmla="*/ 2320107 h 3482917"/>
              <a:gd name="connsiteX40" fmla="*/ 110020 w 3445178"/>
              <a:gd name="connsiteY40" fmla="*/ 2499987 h 3482917"/>
              <a:gd name="connsiteX41" fmla="*/ 101469 w 3445178"/>
              <a:gd name="connsiteY41" fmla="*/ 2614652 h 3482917"/>
              <a:gd name="connsiteX42" fmla="*/ 98492 w 3445178"/>
              <a:gd name="connsiteY42" fmla="*/ 2739133 h 3482917"/>
              <a:gd name="connsiteX43" fmla="*/ 126075 w 3445178"/>
              <a:gd name="connsiteY43" fmla="*/ 2844503 h 3482917"/>
              <a:gd name="connsiteX44" fmla="*/ 171045 w 3445178"/>
              <a:gd name="connsiteY44" fmla="*/ 2992881 h 3482917"/>
              <a:gd name="connsiteX45" fmla="*/ 201024 w 3445178"/>
              <a:gd name="connsiteY45" fmla="*/ 3064148 h 3482917"/>
              <a:gd name="connsiteX46" fmla="*/ 222478 w 3445178"/>
              <a:gd name="connsiteY46" fmla="*/ 3157772 h 3482917"/>
              <a:gd name="connsiteX47" fmla="*/ 264250 w 3445178"/>
              <a:gd name="connsiteY47" fmla="*/ 3218201 h 3482917"/>
              <a:gd name="connsiteX48" fmla="*/ 290388 w 3445178"/>
              <a:gd name="connsiteY48" fmla="*/ 3264486 h 3482917"/>
              <a:gd name="connsiteX49" fmla="*/ 285034 w 3445178"/>
              <a:gd name="connsiteY49" fmla="*/ 3257270 h 3482917"/>
              <a:gd name="connsiteX50" fmla="*/ 323542 w 3445178"/>
              <a:gd name="connsiteY50" fmla="*/ 3325078 h 3482917"/>
              <a:gd name="connsiteX51" fmla="*/ 487639 w 3445178"/>
              <a:gd name="connsiteY51" fmla="*/ 3482600 h 3482917"/>
              <a:gd name="connsiteX52" fmla="*/ 301748 w 3445178"/>
              <a:gd name="connsiteY52" fmla="*/ 3296394 h 3482917"/>
              <a:gd name="connsiteX0" fmla="*/ 3385667 w 3428325"/>
              <a:gd name="connsiteY0" fmla="*/ 387460 h 3442974"/>
              <a:gd name="connsiteX1" fmla="*/ 3426241 w 3428325"/>
              <a:gd name="connsiteY1" fmla="*/ 28241 h 3442974"/>
              <a:gd name="connsiteX2" fmla="*/ 3295726 w 3428325"/>
              <a:gd name="connsiteY2" fmla="*/ 747224 h 3442974"/>
              <a:gd name="connsiteX3" fmla="*/ 3235765 w 3428325"/>
              <a:gd name="connsiteY3" fmla="*/ 852155 h 3442974"/>
              <a:gd name="connsiteX4" fmla="*/ 3190795 w 3428325"/>
              <a:gd name="connsiteY4" fmla="*/ 957086 h 3442974"/>
              <a:gd name="connsiteX5" fmla="*/ 3046953 w 3428325"/>
              <a:gd name="connsiteY5" fmla="*/ 871785 h 3442974"/>
              <a:gd name="connsiteX6" fmla="*/ 3162060 w 3428325"/>
              <a:gd name="connsiteY6" fmla="*/ 1029409 h 3442974"/>
              <a:gd name="connsiteX7" fmla="*/ 3132079 w 3428325"/>
              <a:gd name="connsiteY7" fmla="*/ 1068507 h 3442974"/>
              <a:gd name="connsiteX8" fmla="*/ 3044735 w 3428325"/>
              <a:gd name="connsiteY8" fmla="*/ 1106290 h 3442974"/>
              <a:gd name="connsiteX9" fmla="*/ 2651149 w 3428325"/>
              <a:gd name="connsiteY9" fmla="*/ 1226909 h 3442974"/>
              <a:gd name="connsiteX10" fmla="*/ 2379595 w 3428325"/>
              <a:gd name="connsiteY10" fmla="*/ 1146701 h 3442974"/>
              <a:gd name="connsiteX11" fmla="*/ 2290519 w 3428325"/>
              <a:gd name="connsiteY11" fmla="*/ 1118733 h 3442974"/>
              <a:gd name="connsiteX12" fmla="*/ 2180880 w 3428325"/>
              <a:gd name="connsiteY12" fmla="*/ 1122676 h 3442974"/>
              <a:gd name="connsiteX13" fmla="*/ 2051542 w 3428325"/>
              <a:gd name="connsiteY13" fmla="*/ 1211919 h 3442974"/>
              <a:gd name="connsiteX14" fmla="*/ 2011281 w 3428325"/>
              <a:gd name="connsiteY14" fmla="*/ 1290731 h 3442974"/>
              <a:gd name="connsiteX15" fmla="*/ 1890493 w 3428325"/>
              <a:gd name="connsiteY15" fmla="*/ 1310280 h 3442974"/>
              <a:gd name="connsiteX16" fmla="*/ 1786428 w 3428325"/>
              <a:gd name="connsiteY16" fmla="*/ 1317466 h 3442974"/>
              <a:gd name="connsiteX17" fmla="*/ 1721759 w 3428325"/>
              <a:gd name="connsiteY17" fmla="*/ 1301860 h 3442974"/>
              <a:gd name="connsiteX18" fmla="*/ 1361995 w 3428325"/>
              <a:gd name="connsiteY18" fmla="*/ 1316850 h 3442974"/>
              <a:gd name="connsiteX19" fmla="*/ 1317024 w 3428325"/>
              <a:gd name="connsiteY19" fmla="*/ 1346830 h 3442974"/>
              <a:gd name="connsiteX20" fmla="*/ 1257064 w 3428325"/>
              <a:gd name="connsiteY20" fmla="*/ 1376810 h 3442974"/>
              <a:gd name="connsiteX21" fmla="*/ 1164524 w 3428325"/>
              <a:gd name="connsiteY21" fmla="*/ 1393812 h 3442974"/>
              <a:gd name="connsiteX22" fmla="*/ 1105431 w 3428325"/>
              <a:gd name="connsiteY22" fmla="*/ 1402314 h 3442974"/>
              <a:gd name="connsiteX23" fmla="*/ 1022795 w 3428325"/>
              <a:gd name="connsiteY23" fmla="*/ 1408187 h 3442974"/>
              <a:gd name="connsiteX24" fmla="*/ 792369 w 3428325"/>
              <a:gd name="connsiteY24" fmla="*/ 1451761 h 3442974"/>
              <a:gd name="connsiteX25" fmla="*/ 688790 w 3428325"/>
              <a:gd name="connsiteY25" fmla="*/ 1492953 h 3442974"/>
              <a:gd name="connsiteX26" fmla="*/ 612487 w 3428325"/>
              <a:gd name="connsiteY26" fmla="*/ 1556692 h 3442974"/>
              <a:gd name="connsiteX27" fmla="*/ 657457 w 3428325"/>
              <a:gd name="connsiteY27" fmla="*/ 1751564 h 3442974"/>
              <a:gd name="connsiteX28" fmla="*/ 597496 w 3428325"/>
              <a:gd name="connsiteY28" fmla="*/ 1811525 h 3442974"/>
              <a:gd name="connsiteX29" fmla="*/ 567516 w 3428325"/>
              <a:gd name="connsiteY29" fmla="*/ 1856496 h 3442974"/>
              <a:gd name="connsiteX30" fmla="*/ 522546 w 3428325"/>
              <a:gd name="connsiteY30" fmla="*/ 1886476 h 3442974"/>
              <a:gd name="connsiteX31" fmla="*/ 492565 w 3428325"/>
              <a:gd name="connsiteY31" fmla="*/ 1916456 h 3442974"/>
              <a:gd name="connsiteX32" fmla="*/ 462585 w 3428325"/>
              <a:gd name="connsiteY32" fmla="*/ 1961427 h 3442974"/>
              <a:gd name="connsiteX33" fmla="*/ 372644 w 3428325"/>
              <a:gd name="connsiteY33" fmla="*/ 1991407 h 3442974"/>
              <a:gd name="connsiteX34" fmla="*/ 282703 w 3428325"/>
              <a:gd name="connsiteY34" fmla="*/ 2066358 h 3442974"/>
              <a:gd name="connsiteX35" fmla="*/ 222742 w 3428325"/>
              <a:gd name="connsiteY35" fmla="*/ 2096338 h 3442974"/>
              <a:gd name="connsiteX36" fmla="*/ 177772 w 3428325"/>
              <a:gd name="connsiteY36" fmla="*/ 2141309 h 3442974"/>
              <a:gd name="connsiteX37" fmla="*/ 117811 w 3428325"/>
              <a:gd name="connsiteY37" fmla="*/ 2186279 h 3442974"/>
              <a:gd name="connsiteX38" fmla="*/ 27870 w 3428325"/>
              <a:gd name="connsiteY38" fmla="*/ 2261230 h 3442974"/>
              <a:gd name="connsiteX39" fmla="*/ 0 w 3428325"/>
              <a:gd name="connsiteY39" fmla="*/ 2280164 h 3442974"/>
              <a:gd name="connsiteX40" fmla="*/ 110020 w 3428325"/>
              <a:gd name="connsiteY40" fmla="*/ 2460044 h 3442974"/>
              <a:gd name="connsiteX41" fmla="*/ 101469 w 3428325"/>
              <a:gd name="connsiteY41" fmla="*/ 2574709 h 3442974"/>
              <a:gd name="connsiteX42" fmla="*/ 98492 w 3428325"/>
              <a:gd name="connsiteY42" fmla="*/ 2699190 h 3442974"/>
              <a:gd name="connsiteX43" fmla="*/ 126075 w 3428325"/>
              <a:gd name="connsiteY43" fmla="*/ 2804560 h 3442974"/>
              <a:gd name="connsiteX44" fmla="*/ 171045 w 3428325"/>
              <a:gd name="connsiteY44" fmla="*/ 2952938 h 3442974"/>
              <a:gd name="connsiteX45" fmla="*/ 201024 w 3428325"/>
              <a:gd name="connsiteY45" fmla="*/ 3024205 h 3442974"/>
              <a:gd name="connsiteX46" fmla="*/ 222478 w 3428325"/>
              <a:gd name="connsiteY46" fmla="*/ 3117829 h 3442974"/>
              <a:gd name="connsiteX47" fmla="*/ 264250 w 3428325"/>
              <a:gd name="connsiteY47" fmla="*/ 3178258 h 3442974"/>
              <a:gd name="connsiteX48" fmla="*/ 290388 w 3428325"/>
              <a:gd name="connsiteY48" fmla="*/ 3224543 h 3442974"/>
              <a:gd name="connsiteX49" fmla="*/ 285034 w 3428325"/>
              <a:gd name="connsiteY49" fmla="*/ 3217327 h 3442974"/>
              <a:gd name="connsiteX50" fmla="*/ 323542 w 3428325"/>
              <a:gd name="connsiteY50" fmla="*/ 3285135 h 3442974"/>
              <a:gd name="connsiteX51" fmla="*/ 487639 w 3428325"/>
              <a:gd name="connsiteY51" fmla="*/ 3442657 h 3442974"/>
              <a:gd name="connsiteX52" fmla="*/ 301748 w 3428325"/>
              <a:gd name="connsiteY52" fmla="*/ 3256451 h 3442974"/>
              <a:gd name="connsiteX0" fmla="*/ 3428306 w 3435506"/>
              <a:gd name="connsiteY0" fmla="*/ 379168 h 3418203"/>
              <a:gd name="connsiteX1" fmla="*/ 3426241 w 3435506"/>
              <a:gd name="connsiteY1" fmla="*/ 3470 h 3418203"/>
              <a:gd name="connsiteX2" fmla="*/ 3295726 w 3435506"/>
              <a:gd name="connsiteY2" fmla="*/ 722453 h 3418203"/>
              <a:gd name="connsiteX3" fmla="*/ 3235765 w 3435506"/>
              <a:gd name="connsiteY3" fmla="*/ 827384 h 3418203"/>
              <a:gd name="connsiteX4" fmla="*/ 3190795 w 3435506"/>
              <a:gd name="connsiteY4" fmla="*/ 932315 h 3418203"/>
              <a:gd name="connsiteX5" fmla="*/ 3046953 w 3435506"/>
              <a:gd name="connsiteY5" fmla="*/ 847014 h 3418203"/>
              <a:gd name="connsiteX6" fmla="*/ 3162060 w 3435506"/>
              <a:gd name="connsiteY6" fmla="*/ 1004638 h 3418203"/>
              <a:gd name="connsiteX7" fmla="*/ 3132079 w 3435506"/>
              <a:gd name="connsiteY7" fmla="*/ 1043736 h 3418203"/>
              <a:gd name="connsiteX8" fmla="*/ 3044735 w 3435506"/>
              <a:gd name="connsiteY8" fmla="*/ 1081519 h 3418203"/>
              <a:gd name="connsiteX9" fmla="*/ 2651149 w 3435506"/>
              <a:gd name="connsiteY9" fmla="*/ 1202138 h 3418203"/>
              <a:gd name="connsiteX10" fmla="*/ 2379595 w 3435506"/>
              <a:gd name="connsiteY10" fmla="*/ 1121930 h 3418203"/>
              <a:gd name="connsiteX11" fmla="*/ 2290519 w 3435506"/>
              <a:gd name="connsiteY11" fmla="*/ 1093962 h 3418203"/>
              <a:gd name="connsiteX12" fmla="*/ 2180880 w 3435506"/>
              <a:gd name="connsiteY12" fmla="*/ 1097905 h 3418203"/>
              <a:gd name="connsiteX13" fmla="*/ 2051542 w 3435506"/>
              <a:gd name="connsiteY13" fmla="*/ 1187148 h 3418203"/>
              <a:gd name="connsiteX14" fmla="*/ 2011281 w 3435506"/>
              <a:gd name="connsiteY14" fmla="*/ 1265960 h 3418203"/>
              <a:gd name="connsiteX15" fmla="*/ 1890493 w 3435506"/>
              <a:gd name="connsiteY15" fmla="*/ 1285509 h 3418203"/>
              <a:gd name="connsiteX16" fmla="*/ 1786428 w 3435506"/>
              <a:gd name="connsiteY16" fmla="*/ 1292695 h 3418203"/>
              <a:gd name="connsiteX17" fmla="*/ 1721759 w 3435506"/>
              <a:gd name="connsiteY17" fmla="*/ 1277089 h 3418203"/>
              <a:gd name="connsiteX18" fmla="*/ 1361995 w 3435506"/>
              <a:gd name="connsiteY18" fmla="*/ 1292079 h 3418203"/>
              <a:gd name="connsiteX19" fmla="*/ 1317024 w 3435506"/>
              <a:gd name="connsiteY19" fmla="*/ 1322059 h 3418203"/>
              <a:gd name="connsiteX20" fmla="*/ 1257064 w 3435506"/>
              <a:gd name="connsiteY20" fmla="*/ 1352039 h 3418203"/>
              <a:gd name="connsiteX21" fmla="*/ 1164524 w 3435506"/>
              <a:gd name="connsiteY21" fmla="*/ 1369041 h 3418203"/>
              <a:gd name="connsiteX22" fmla="*/ 1105431 w 3435506"/>
              <a:gd name="connsiteY22" fmla="*/ 1377543 h 3418203"/>
              <a:gd name="connsiteX23" fmla="*/ 1022795 w 3435506"/>
              <a:gd name="connsiteY23" fmla="*/ 1383416 h 3418203"/>
              <a:gd name="connsiteX24" fmla="*/ 792369 w 3435506"/>
              <a:gd name="connsiteY24" fmla="*/ 1426990 h 3418203"/>
              <a:gd name="connsiteX25" fmla="*/ 688790 w 3435506"/>
              <a:gd name="connsiteY25" fmla="*/ 1468182 h 3418203"/>
              <a:gd name="connsiteX26" fmla="*/ 612487 w 3435506"/>
              <a:gd name="connsiteY26" fmla="*/ 1531921 h 3418203"/>
              <a:gd name="connsiteX27" fmla="*/ 657457 w 3435506"/>
              <a:gd name="connsiteY27" fmla="*/ 1726793 h 3418203"/>
              <a:gd name="connsiteX28" fmla="*/ 597496 w 3435506"/>
              <a:gd name="connsiteY28" fmla="*/ 1786754 h 3418203"/>
              <a:gd name="connsiteX29" fmla="*/ 567516 w 3435506"/>
              <a:gd name="connsiteY29" fmla="*/ 1831725 h 3418203"/>
              <a:gd name="connsiteX30" fmla="*/ 522546 w 3435506"/>
              <a:gd name="connsiteY30" fmla="*/ 1861705 h 3418203"/>
              <a:gd name="connsiteX31" fmla="*/ 492565 w 3435506"/>
              <a:gd name="connsiteY31" fmla="*/ 1891685 h 3418203"/>
              <a:gd name="connsiteX32" fmla="*/ 462585 w 3435506"/>
              <a:gd name="connsiteY32" fmla="*/ 1936656 h 3418203"/>
              <a:gd name="connsiteX33" fmla="*/ 372644 w 3435506"/>
              <a:gd name="connsiteY33" fmla="*/ 1966636 h 3418203"/>
              <a:gd name="connsiteX34" fmla="*/ 282703 w 3435506"/>
              <a:gd name="connsiteY34" fmla="*/ 2041587 h 3418203"/>
              <a:gd name="connsiteX35" fmla="*/ 222742 w 3435506"/>
              <a:gd name="connsiteY35" fmla="*/ 2071567 h 3418203"/>
              <a:gd name="connsiteX36" fmla="*/ 177772 w 3435506"/>
              <a:gd name="connsiteY36" fmla="*/ 2116538 h 3418203"/>
              <a:gd name="connsiteX37" fmla="*/ 117811 w 3435506"/>
              <a:gd name="connsiteY37" fmla="*/ 2161508 h 3418203"/>
              <a:gd name="connsiteX38" fmla="*/ 27870 w 3435506"/>
              <a:gd name="connsiteY38" fmla="*/ 2236459 h 3418203"/>
              <a:gd name="connsiteX39" fmla="*/ 0 w 3435506"/>
              <a:gd name="connsiteY39" fmla="*/ 2255393 h 3418203"/>
              <a:gd name="connsiteX40" fmla="*/ 110020 w 3435506"/>
              <a:gd name="connsiteY40" fmla="*/ 2435273 h 3418203"/>
              <a:gd name="connsiteX41" fmla="*/ 101469 w 3435506"/>
              <a:gd name="connsiteY41" fmla="*/ 2549938 h 3418203"/>
              <a:gd name="connsiteX42" fmla="*/ 98492 w 3435506"/>
              <a:gd name="connsiteY42" fmla="*/ 2674419 h 3418203"/>
              <a:gd name="connsiteX43" fmla="*/ 126075 w 3435506"/>
              <a:gd name="connsiteY43" fmla="*/ 2779789 h 3418203"/>
              <a:gd name="connsiteX44" fmla="*/ 171045 w 3435506"/>
              <a:gd name="connsiteY44" fmla="*/ 2928167 h 3418203"/>
              <a:gd name="connsiteX45" fmla="*/ 201024 w 3435506"/>
              <a:gd name="connsiteY45" fmla="*/ 2999434 h 3418203"/>
              <a:gd name="connsiteX46" fmla="*/ 222478 w 3435506"/>
              <a:gd name="connsiteY46" fmla="*/ 3093058 h 3418203"/>
              <a:gd name="connsiteX47" fmla="*/ 264250 w 3435506"/>
              <a:gd name="connsiteY47" fmla="*/ 3153487 h 3418203"/>
              <a:gd name="connsiteX48" fmla="*/ 290388 w 3435506"/>
              <a:gd name="connsiteY48" fmla="*/ 3199772 h 3418203"/>
              <a:gd name="connsiteX49" fmla="*/ 285034 w 3435506"/>
              <a:gd name="connsiteY49" fmla="*/ 3192556 h 3418203"/>
              <a:gd name="connsiteX50" fmla="*/ 323542 w 3435506"/>
              <a:gd name="connsiteY50" fmla="*/ 3260364 h 3418203"/>
              <a:gd name="connsiteX51" fmla="*/ 487639 w 3435506"/>
              <a:gd name="connsiteY51" fmla="*/ 3417886 h 3418203"/>
              <a:gd name="connsiteX52" fmla="*/ 301748 w 3435506"/>
              <a:gd name="connsiteY52" fmla="*/ 3231680 h 3418203"/>
              <a:gd name="connsiteX0" fmla="*/ 3428306 w 3432136"/>
              <a:gd name="connsiteY0" fmla="*/ 377526 h 3416561"/>
              <a:gd name="connsiteX1" fmla="*/ 3426241 w 3432136"/>
              <a:gd name="connsiteY1" fmla="*/ 1828 h 3416561"/>
              <a:gd name="connsiteX2" fmla="*/ 3415117 w 3432136"/>
              <a:gd name="connsiteY2" fmla="*/ 621941 h 3416561"/>
              <a:gd name="connsiteX3" fmla="*/ 3235765 w 3432136"/>
              <a:gd name="connsiteY3" fmla="*/ 825742 h 3416561"/>
              <a:gd name="connsiteX4" fmla="*/ 3190795 w 3432136"/>
              <a:gd name="connsiteY4" fmla="*/ 930673 h 3416561"/>
              <a:gd name="connsiteX5" fmla="*/ 3046953 w 3432136"/>
              <a:gd name="connsiteY5" fmla="*/ 845372 h 3416561"/>
              <a:gd name="connsiteX6" fmla="*/ 3162060 w 3432136"/>
              <a:gd name="connsiteY6" fmla="*/ 1002996 h 3416561"/>
              <a:gd name="connsiteX7" fmla="*/ 3132079 w 3432136"/>
              <a:gd name="connsiteY7" fmla="*/ 1042094 h 3416561"/>
              <a:gd name="connsiteX8" fmla="*/ 3044735 w 3432136"/>
              <a:gd name="connsiteY8" fmla="*/ 1079877 h 3416561"/>
              <a:gd name="connsiteX9" fmla="*/ 2651149 w 3432136"/>
              <a:gd name="connsiteY9" fmla="*/ 1200496 h 3416561"/>
              <a:gd name="connsiteX10" fmla="*/ 2379595 w 3432136"/>
              <a:gd name="connsiteY10" fmla="*/ 1120288 h 3416561"/>
              <a:gd name="connsiteX11" fmla="*/ 2290519 w 3432136"/>
              <a:gd name="connsiteY11" fmla="*/ 1092320 h 3416561"/>
              <a:gd name="connsiteX12" fmla="*/ 2180880 w 3432136"/>
              <a:gd name="connsiteY12" fmla="*/ 1096263 h 3416561"/>
              <a:gd name="connsiteX13" fmla="*/ 2051542 w 3432136"/>
              <a:gd name="connsiteY13" fmla="*/ 1185506 h 3416561"/>
              <a:gd name="connsiteX14" fmla="*/ 2011281 w 3432136"/>
              <a:gd name="connsiteY14" fmla="*/ 1264318 h 3416561"/>
              <a:gd name="connsiteX15" fmla="*/ 1890493 w 3432136"/>
              <a:gd name="connsiteY15" fmla="*/ 1283867 h 3416561"/>
              <a:gd name="connsiteX16" fmla="*/ 1786428 w 3432136"/>
              <a:gd name="connsiteY16" fmla="*/ 1291053 h 3416561"/>
              <a:gd name="connsiteX17" fmla="*/ 1721759 w 3432136"/>
              <a:gd name="connsiteY17" fmla="*/ 1275447 h 3416561"/>
              <a:gd name="connsiteX18" fmla="*/ 1361995 w 3432136"/>
              <a:gd name="connsiteY18" fmla="*/ 1290437 h 3416561"/>
              <a:gd name="connsiteX19" fmla="*/ 1317024 w 3432136"/>
              <a:gd name="connsiteY19" fmla="*/ 1320417 h 3416561"/>
              <a:gd name="connsiteX20" fmla="*/ 1257064 w 3432136"/>
              <a:gd name="connsiteY20" fmla="*/ 1350397 h 3416561"/>
              <a:gd name="connsiteX21" fmla="*/ 1164524 w 3432136"/>
              <a:gd name="connsiteY21" fmla="*/ 1367399 h 3416561"/>
              <a:gd name="connsiteX22" fmla="*/ 1105431 w 3432136"/>
              <a:gd name="connsiteY22" fmla="*/ 1375901 h 3416561"/>
              <a:gd name="connsiteX23" fmla="*/ 1022795 w 3432136"/>
              <a:gd name="connsiteY23" fmla="*/ 1381774 h 3416561"/>
              <a:gd name="connsiteX24" fmla="*/ 792369 w 3432136"/>
              <a:gd name="connsiteY24" fmla="*/ 1425348 h 3416561"/>
              <a:gd name="connsiteX25" fmla="*/ 688790 w 3432136"/>
              <a:gd name="connsiteY25" fmla="*/ 1466540 h 3416561"/>
              <a:gd name="connsiteX26" fmla="*/ 612487 w 3432136"/>
              <a:gd name="connsiteY26" fmla="*/ 1530279 h 3416561"/>
              <a:gd name="connsiteX27" fmla="*/ 657457 w 3432136"/>
              <a:gd name="connsiteY27" fmla="*/ 1725151 h 3416561"/>
              <a:gd name="connsiteX28" fmla="*/ 597496 w 3432136"/>
              <a:gd name="connsiteY28" fmla="*/ 1785112 h 3416561"/>
              <a:gd name="connsiteX29" fmla="*/ 567516 w 3432136"/>
              <a:gd name="connsiteY29" fmla="*/ 1830083 h 3416561"/>
              <a:gd name="connsiteX30" fmla="*/ 522546 w 3432136"/>
              <a:gd name="connsiteY30" fmla="*/ 1860063 h 3416561"/>
              <a:gd name="connsiteX31" fmla="*/ 492565 w 3432136"/>
              <a:gd name="connsiteY31" fmla="*/ 1890043 h 3416561"/>
              <a:gd name="connsiteX32" fmla="*/ 462585 w 3432136"/>
              <a:gd name="connsiteY32" fmla="*/ 1935014 h 3416561"/>
              <a:gd name="connsiteX33" fmla="*/ 372644 w 3432136"/>
              <a:gd name="connsiteY33" fmla="*/ 1964994 h 3416561"/>
              <a:gd name="connsiteX34" fmla="*/ 282703 w 3432136"/>
              <a:gd name="connsiteY34" fmla="*/ 2039945 h 3416561"/>
              <a:gd name="connsiteX35" fmla="*/ 222742 w 3432136"/>
              <a:gd name="connsiteY35" fmla="*/ 2069925 h 3416561"/>
              <a:gd name="connsiteX36" fmla="*/ 177772 w 3432136"/>
              <a:gd name="connsiteY36" fmla="*/ 2114896 h 3416561"/>
              <a:gd name="connsiteX37" fmla="*/ 117811 w 3432136"/>
              <a:gd name="connsiteY37" fmla="*/ 2159866 h 3416561"/>
              <a:gd name="connsiteX38" fmla="*/ 27870 w 3432136"/>
              <a:gd name="connsiteY38" fmla="*/ 2234817 h 3416561"/>
              <a:gd name="connsiteX39" fmla="*/ 0 w 3432136"/>
              <a:gd name="connsiteY39" fmla="*/ 2253751 h 3416561"/>
              <a:gd name="connsiteX40" fmla="*/ 110020 w 3432136"/>
              <a:gd name="connsiteY40" fmla="*/ 2433631 h 3416561"/>
              <a:gd name="connsiteX41" fmla="*/ 101469 w 3432136"/>
              <a:gd name="connsiteY41" fmla="*/ 2548296 h 3416561"/>
              <a:gd name="connsiteX42" fmla="*/ 98492 w 3432136"/>
              <a:gd name="connsiteY42" fmla="*/ 2672777 h 3416561"/>
              <a:gd name="connsiteX43" fmla="*/ 126075 w 3432136"/>
              <a:gd name="connsiteY43" fmla="*/ 2778147 h 3416561"/>
              <a:gd name="connsiteX44" fmla="*/ 171045 w 3432136"/>
              <a:gd name="connsiteY44" fmla="*/ 2926525 h 3416561"/>
              <a:gd name="connsiteX45" fmla="*/ 201024 w 3432136"/>
              <a:gd name="connsiteY45" fmla="*/ 2997792 h 3416561"/>
              <a:gd name="connsiteX46" fmla="*/ 222478 w 3432136"/>
              <a:gd name="connsiteY46" fmla="*/ 3091416 h 3416561"/>
              <a:gd name="connsiteX47" fmla="*/ 264250 w 3432136"/>
              <a:gd name="connsiteY47" fmla="*/ 3151845 h 3416561"/>
              <a:gd name="connsiteX48" fmla="*/ 290388 w 3432136"/>
              <a:gd name="connsiteY48" fmla="*/ 3198130 h 3416561"/>
              <a:gd name="connsiteX49" fmla="*/ 285034 w 3432136"/>
              <a:gd name="connsiteY49" fmla="*/ 3190914 h 3416561"/>
              <a:gd name="connsiteX50" fmla="*/ 323542 w 3432136"/>
              <a:gd name="connsiteY50" fmla="*/ 3258722 h 3416561"/>
              <a:gd name="connsiteX51" fmla="*/ 487639 w 3432136"/>
              <a:gd name="connsiteY51" fmla="*/ 3416244 h 3416561"/>
              <a:gd name="connsiteX52" fmla="*/ 301748 w 3432136"/>
              <a:gd name="connsiteY52" fmla="*/ 3230038 h 3416561"/>
              <a:gd name="connsiteX0" fmla="*/ 3428306 w 3429847"/>
              <a:gd name="connsiteY0" fmla="*/ 377410 h 3416445"/>
              <a:gd name="connsiteX1" fmla="*/ 3426241 w 3429847"/>
              <a:gd name="connsiteY1" fmla="*/ 1712 h 3416445"/>
              <a:gd name="connsiteX2" fmla="*/ 3372477 w 3429847"/>
              <a:gd name="connsiteY2" fmla="*/ 613585 h 3416445"/>
              <a:gd name="connsiteX3" fmla="*/ 3235765 w 3429847"/>
              <a:gd name="connsiteY3" fmla="*/ 825626 h 3416445"/>
              <a:gd name="connsiteX4" fmla="*/ 3190795 w 3429847"/>
              <a:gd name="connsiteY4" fmla="*/ 930557 h 3416445"/>
              <a:gd name="connsiteX5" fmla="*/ 3046953 w 3429847"/>
              <a:gd name="connsiteY5" fmla="*/ 845256 h 3416445"/>
              <a:gd name="connsiteX6" fmla="*/ 3162060 w 3429847"/>
              <a:gd name="connsiteY6" fmla="*/ 1002880 h 3416445"/>
              <a:gd name="connsiteX7" fmla="*/ 3132079 w 3429847"/>
              <a:gd name="connsiteY7" fmla="*/ 1041978 h 3416445"/>
              <a:gd name="connsiteX8" fmla="*/ 3044735 w 3429847"/>
              <a:gd name="connsiteY8" fmla="*/ 1079761 h 3416445"/>
              <a:gd name="connsiteX9" fmla="*/ 2651149 w 3429847"/>
              <a:gd name="connsiteY9" fmla="*/ 1200380 h 3416445"/>
              <a:gd name="connsiteX10" fmla="*/ 2379595 w 3429847"/>
              <a:gd name="connsiteY10" fmla="*/ 1120172 h 3416445"/>
              <a:gd name="connsiteX11" fmla="*/ 2290519 w 3429847"/>
              <a:gd name="connsiteY11" fmla="*/ 1092204 h 3416445"/>
              <a:gd name="connsiteX12" fmla="*/ 2180880 w 3429847"/>
              <a:gd name="connsiteY12" fmla="*/ 1096147 h 3416445"/>
              <a:gd name="connsiteX13" fmla="*/ 2051542 w 3429847"/>
              <a:gd name="connsiteY13" fmla="*/ 1185390 h 3416445"/>
              <a:gd name="connsiteX14" fmla="*/ 2011281 w 3429847"/>
              <a:gd name="connsiteY14" fmla="*/ 1264202 h 3416445"/>
              <a:gd name="connsiteX15" fmla="*/ 1890493 w 3429847"/>
              <a:gd name="connsiteY15" fmla="*/ 1283751 h 3416445"/>
              <a:gd name="connsiteX16" fmla="*/ 1786428 w 3429847"/>
              <a:gd name="connsiteY16" fmla="*/ 1290937 h 3416445"/>
              <a:gd name="connsiteX17" fmla="*/ 1721759 w 3429847"/>
              <a:gd name="connsiteY17" fmla="*/ 1275331 h 3416445"/>
              <a:gd name="connsiteX18" fmla="*/ 1361995 w 3429847"/>
              <a:gd name="connsiteY18" fmla="*/ 1290321 h 3416445"/>
              <a:gd name="connsiteX19" fmla="*/ 1317024 w 3429847"/>
              <a:gd name="connsiteY19" fmla="*/ 1320301 h 3416445"/>
              <a:gd name="connsiteX20" fmla="*/ 1257064 w 3429847"/>
              <a:gd name="connsiteY20" fmla="*/ 1350281 h 3416445"/>
              <a:gd name="connsiteX21" fmla="*/ 1164524 w 3429847"/>
              <a:gd name="connsiteY21" fmla="*/ 1367283 h 3416445"/>
              <a:gd name="connsiteX22" fmla="*/ 1105431 w 3429847"/>
              <a:gd name="connsiteY22" fmla="*/ 1375785 h 3416445"/>
              <a:gd name="connsiteX23" fmla="*/ 1022795 w 3429847"/>
              <a:gd name="connsiteY23" fmla="*/ 1381658 h 3416445"/>
              <a:gd name="connsiteX24" fmla="*/ 792369 w 3429847"/>
              <a:gd name="connsiteY24" fmla="*/ 1425232 h 3416445"/>
              <a:gd name="connsiteX25" fmla="*/ 688790 w 3429847"/>
              <a:gd name="connsiteY25" fmla="*/ 1466424 h 3416445"/>
              <a:gd name="connsiteX26" fmla="*/ 612487 w 3429847"/>
              <a:gd name="connsiteY26" fmla="*/ 1530163 h 3416445"/>
              <a:gd name="connsiteX27" fmla="*/ 657457 w 3429847"/>
              <a:gd name="connsiteY27" fmla="*/ 1725035 h 3416445"/>
              <a:gd name="connsiteX28" fmla="*/ 597496 w 3429847"/>
              <a:gd name="connsiteY28" fmla="*/ 1784996 h 3416445"/>
              <a:gd name="connsiteX29" fmla="*/ 567516 w 3429847"/>
              <a:gd name="connsiteY29" fmla="*/ 1829967 h 3416445"/>
              <a:gd name="connsiteX30" fmla="*/ 522546 w 3429847"/>
              <a:gd name="connsiteY30" fmla="*/ 1859947 h 3416445"/>
              <a:gd name="connsiteX31" fmla="*/ 492565 w 3429847"/>
              <a:gd name="connsiteY31" fmla="*/ 1889927 h 3416445"/>
              <a:gd name="connsiteX32" fmla="*/ 462585 w 3429847"/>
              <a:gd name="connsiteY32" fmla="*/ 1934898 h 3416445"/>
              <a:gd name="connsiteX33" fmla="*/ 372644 w 3429847"/>
              <a:gd name="connsiteY33" fmla="*/ 1964878 h 3416445"/>
              <a:gd name="connsiteX34" fmla="*/ 282703 w 3429847"/>
              <a:gd name="connsiteY34" fmla="*/ 2039829 h 3416445"/>
              <a:gd name="connsiteX35" fmla="*/ 222742 w 3429847"/>
              <a:gd name="connsiteY35" fmla="*/ 2069809 h 3416445"/>
              <a:gd name="connsiteX36" fmla="*/ 177772 w 3429847"/>
              <a:gd name="connsiteY36" fmla="*/ 2114780 h 3416445"/>
              <a:gd name="connsiteX37" fmla="*/ 117811 w 3429847"/>
              <a:gd name="connsiteY37" fmla="*/ 2159750 h 3416445"/>
              <a:gd name="connsiteX38" fmla="*/ 27870 w 3429847"/>
              <a:gd name="connsiteY38" fmla="*/ 2234701 h 3416445"/>
              <a:gd name="connsiteX39" fmla="*/ 0 w 3429847"/>
              <a:gd name="connsiteY39" fmla="*/ 2253635 h 3416445"/>
              <a:gd name="connsiteX40" fmla="*/ 110020 w 3429847"/>
              <a:gd name="connsiteY40" fmla="*/ 2433515 h 3416445"/>
              <a:gd name="connsiteX41" fmla="*/ 101469 w 3429847"/>
              <a:gd name="connsiteY41" fmla="*/ 2548180 h 3416445"/>
              <a:gd name="connsiteX42" fmla="*/ 98492 w 3429847"/>
              <a:gd name="connsiteY42" fmla="*/ 2672661 h 3416445"/>
              <a:gd name="connsiteX43" fmla="*/ 126075 w 3429847"/>
              <a:gd name="connsiteY43" fmla="*/ 2778031 h 3416445"/>
              <a:gd name="connsiteX44" fmla="*/ 171045 w 3429847"/>
              <a:gd name="connsiteY44" fmla="*/ 2926409 h 3416445"/>
              <a:gd name="connsiteX45" fmla="*/ 201024 w 3429847"/>
              <a:gd name="connsiteY45" fmla="*/ 2997676 h 3416445"/>
              <a:gd name="connsiteX46" fmla="*/ 222478 w 3429847"/>
              <a:gd name="connsiteY46" fmla="*/ 3091300 h 3416445"/>
              <a:gd name="connsiteX47" fmla="*/ 264250 w 3429847"/>
              <a:gd name="connsiteY47" fmla="*/ 3151729 h 3416445"/>
              <a:gd name="connsiteX48" fmla="*/ 290388 w 3429847"/>
              <a:gd name="connsiteY48" fmla="*/ 3198014 h 3416445"/>
              <a:gd name="connsiteX49" fmla="*/ 285034 w 3429847"/>
              <a:gd name="connsiteY49" fmla="*/ 3190798 h 3416445"/>
              <a:gd name="connsiteX50" fmla="*/ 323542 w 3429847"/>
              <a:gd name="connsiteY50" fmla="*/ 3258606 h 3416445"/>
              <a:gd name="connsiteX51" fmla="*/ 487639 w 3429847"/>
              <a:gd name="connsiteY51" fmla="*/ 3416128 h 3416445"/>
              <a:gd name="connsiteX52" fmla="*/ 301748 w 3429847"/>
              <a:gd name="connsiteY52" fmla="*/ 3229922 h 3416445"/>
              <a:gd name="connsiteX0" fmla="*/ 3402722 w 3426758"/>
              <a:gd name="connsiteY0" fmla="*/ 377410 h 3416445"/>
              <a:gd name="connsiteX1" fmla="*/ 3426241 w 3426758"/>
              <a:gd name="connsiteY1" fmla="*/ 1712 h 3416445"/>
              <a:gd name="connsiteX2" fmla="*/ 3372477 w 3426758"/>
              <a:gd name="connsiteY2" fmla="*/ 613585 h 3416445"/>
              <a:gd name="connsiteX3" fmla="*/ 3235765 w 3426758"/>
              <a:gd name="connsiteY3" fmla="*/ 825626 h 3416445"/>
              <a:gd name="connsiteX4" fmla="*/ 3190795 w 3426758"/>
              <a:gd name="connsiteY4" fmla="*/ 930557 h 3416445"/>
              <a:gd name="connsiteX5" fmla="*/ 3046953 w 3426758"/>
              <a:gd name="connsiteY5" fmla="*/ 845256 h 3416445"/>
              <a:gd name="connsiteX6" fmla="*/ 3162060 w 3426758"/>
              <a:gd name="connsiteY6" fmla="*/ 1002880 h 3416445"/>
              <a:gd name="connsiteX7" fmla="*/ 3132079 w 3426758"/>
              <a:gd name="connsiteY7" fmla="*/ 1041978 h 3416445"/>
              <a:gd name="connsiteX8" fmla="*/ 3044735 w 3426758"/>
              <a:gd name="connsiteY8" fmla="*/ 1079761 h 3416445"/>
              <a:gd name="connsiteX9" fmla="*/ 2651149 w 3426758"/>
              <a:gd name="connsiteY9" fmla="*/ 1200380 h 3416445"/>
              <a:gd name="connsiteX10" fmla="*/ 2379595 w 3426758"/>
              <a:gd name="connsiteY10" fmla="*/ 1120172 h 3416445"/>
              <a:gd name="connsiteX11" fmla="*/ 2290519 w 3426758"/>
              <a:gd name="connsiteY11" fmla="*/ 1092204 h 3416445"/>
              <a:gd name="connsiteX12" fmla="*/ 2180880 w 3426758"/>
              <a:gd name="connsiteY12" fmla="*/ 1096147 h 3416445"/>
              <a:gd name="connsiteX13" fmla="*/ 2051542 w 3426758"/>
              <a:gd name="connsiteY13" fmla="*/ 1185390 h 3416445"/>
              <a:gd name="connsiteX14" fmla="*/ 2011281 w 3426758"/>
              <a:gd name="connsiteY14" fmla="*/ 1264202 h 3416445"/>
              <a:gd name="connsiteX15" fmla="*/ 1890493 w 3426758"/>
              <a:gd name="connsiteY15" fmla="*/ 1283751 h 3416445"/>
              <a:gd name="connsiteX16" fmla="*/ 1786428 w 3426758"/>
              <a:gd name="connsiteY16" fmla="*/ 1290937 h 3416445"/>
              <a:gd name="connsiteX17" fmla="*/ 1721759 w 3426758"/>
              <a:gd name="connsiteY17" fmla="*/ 1275331 h 3416445"/>
              <a:gd name="connsiteX18" fmla="*/ 1361995 w 3426758"/>
              <a:gd name="connsiteY18" fmla="*/ 1290321 h 3416445"/>
              <a:gd name="connsiteX19" fmla="*/ 1317024 w 3426758"/>
              <a:gd name="connsiteY19" fmla="*/ 1320301 h 3416445"/>
              <a:gd name="connsiteX20" fmla="*/ 1257064 w 3426758"/>
              <a:gd name="connsiteY20" fmla="*/ 1350281 h 3416445"/>
              <a:gd name="connsiteX21" fmla="*/ 1164524 w 3426758"/>
              <a:gd name="connsiteY21" fmla="*/ 1367283 h 3416445"/>
              <a:gd name="connsiteX22" fmla="*/ 1105431 w 3426758"/>
              <a:gd name="connsiteY22" fmla="*/ 1375785 h 3416445"/>
              <a:gd name="connsiteX23" fmla="*/ 1022795 w 3426758"/>
              <a:gd name="connsiteY23" fmla="*/ 1381658 h 3416445"/>
              <a:gd name="connsiteX24" fmla="*/ 792369 w 3426758"/>
              <a:gd name="connsiteY24" fmla="*/ 1425232 h 3416445"/>
              <a:gd name="connsiteX25" fmla="*/ 688790 w 3426758"/>
              <a:gd name="connsiteY25" fmla="*/ 1466424 h 3416445"/>
              <a:gd name="connsiteX26" fmla="*/ 612487 w 3426758"/>
              <a:gd name="connsiteY26" fmla="*/ 1530163 h 3416445"/>
              <a:gd name="connsiteX27" fmla="*/ 657457 w 3426758"/>
              <a:gd name="connsiteY27" fmla="*/ 1725035 h 3416445"/>
              <a:gd name="connsiteX28" fmla="*/ 597496 w 3426758"/>
              <a:gd name="connsiteY28" fmla="*/ 1784996 h 3416445"/>
              <a:gd name="connsiteX29" fmla="*/ 567516 w 3426758"/>
              <a:gd name="connsiteY29" fmla="*/ 1829967 h 3416445"/>
              <a:gd name="connsiteX30" fmla="*/ 522546 w 3426758"/>
              <a:gd name="connsiteY30" fmla="*/ 1859947 h 3416445"/>
              <a:gd name="connsiteX31" fmla="*/ 492565 w 3426758"/>
              <a:gd name="connsiteY31" fmla="*/ 1889927 h 3416445"/>
              <a:gd name="connsiteX32" fmla="*/ 462585 w 3426758"/>
              <a:gd name="connsiteY32" fmla="*/ 1934898 h 3416445"/>
              <a:gd name="connsiteX33" fmla="*/ 372644 w 3426758"/>
              <a:gd name="connsiteY33" fmla="*/ 1964878 h 3416445"/>
              <a:gd name="connsiteX34" fmla="*/ 282703 w 3426758"/>
              <a:gd name="connsiteY34" fmla="*/ 2039829 h 3416445"/>
              <a:gd name="connsiteX35" fmla="*/ 222742 w 3426758"/>
              <a:gd name="connsiteY35" fmla="*/ 2069809 h 3416445"/>
              <a:gd name="connsiteX36" fmla="*/ 177772 w 3426758"/>
              <a:gd name="connsiteY36" fmla="*/ 2114780 h 3416445"/>
              <a:gd name="connsiteX37" fmla="*/ 117811 w 3426758"/>
              <a:gd name="connsiteY37" fmla="*/ 2159750 h 3416445"/>
              <a:gd name="connsiteX38" fmla="*/ 27870 w 3426758"/>
              <a:gd name="connsiteY38" fmla="*/ 2234701 h 3416445"/>
              <a:gd name="connsiteX39" fmla="*/ 0 w 3426758"/>
              <a:gd name="connsiteY39" fmla="*/ 2253635 h 3416445"/>
              <a:gd name="connsiteX40" fmla="*/ 110020 w 3426758"/>
              <a:gd name="connsiteY40" fmla="*/ 2433515 h 3416445"/>
              <a:gd name="connsiteX41" fmla="*/ 101469 w 3426758"/>
              <a:gd name="connsiteY41" fmla="*/ 2548180 h 3416445"/>
              <a:gd name="connsiteX42" fmla="*/ 98492 w 3426758"/>
              <a:gd name="connsiteY42" fmla="*/ 2672661 h 3416445"/>
              <a:gd name="connsiteX43" fmla="*/ 126075 w 3426758"/>
              <a:gd name="connsiteY43" fmla="*/ 2778031 h 3416445"/>
              <a:gd name="connsiteX44" fmla="*/ 171045 w 3426758"/>
              <a:gd name="connsiteY44" fmla="*/ 2926409 h 3416445"/>
              <a:gd name="connsiteX45" fmla="*/ 201024 w 3426758"/>
              <a:gd name="connsiteY45" fmla="*/ 2997676 h 3416445"/>
              <a:gd name="connsiteX46" fmla="*/ 222478 w 3426758"/>
              <a:gd name="connsiteY46" fmla="*/ 3091300 h 3416445"/>
              <a:gd name="connsiteX47" fmla="*/ 264250 w 3426758"/>
              <a:gd name="connsiteY47" fmla="*/ 3151729 h 3416445"/>
              <a:gd name="connsiteX48" fmla="*/ 290388 w 3426758"/>
              <a:gd name="connsiteY48" fmla="*/ 3198014 h 3416445"/>
              <a:gd name="connsiteX49" fmla="*/ 285034 w 3426758"/>
              <a:gd name="connsiteY49" fmla="*/ 3190798 h 3416445"/>
              <a:gd name="connsiteX50" fmla="*/ 323542 w 3426758"/>
              <a:gd name="connsiteY50" fmla="*/ 3258606 h 3416445"/>
              <a:gd name="connsiteX51" fmla="*/ 487639 w 3426758"/>
              <a:gd name="connsiteY51" fmla="*/ 3416128 h 3416445"/>
              <a:gd name="connsiteX52" fmla="*/ 301748 w 3426758"/>
              <a:gd name="connsiteY52" fmla="*/ 3229922 h 3416445"/>
              <a:gd name="connsiteX0" fmla="*/ 3402722 w 3426758"/>
              <a:gd name="connsiteY0" fmla="*/ 377410 h 3416445"/>
              <a:gd name="connsiteX1" fmla="*/ 3426241 w 3426758"/>
              <a:gd name="connsiteY1" fmla="*/ 1712 h 3416445"/>
              <a:gd name="connsiteX2" fmla="*/ 3372477 w 3426758"/>
              <a:gd name="connsiteY2" fmla="*/ 613585 h 3416445"/>
              <a:gd name="connsiteX3" fmla="*/ 3235765 w 3426758"/>
              <a:gd name="connsiteY3" fmla="*/ 825626 h 3416445"/>
              <a:gd name="connsiteX4" fmla="*/ 3190795 w 3426758"/>
              <a:gd name="connsiteY4" fmla="*/ 930557 h 3416445"/>
              <a:gd name="connsiteX5" fmla="*/ 3046953 w 3426758"/>
              <a:gd name="connsiteY5" fmla="*/ 845256 h 3416445"/>
              <a:gd name="connsiteX6" fmla="*/ 3162060 w 3426758"/>
              <a:gd name="connsiteY6" fmla="*/ 1002880 h 3416445"/>
              <a:gd name="connsiteX7" fmla="*/ 3132079 w 3426758"/>
              <a:gd name="connsiteY7" fmla="*/ 1041978 h 3416445"/>
              <a:gd name="connsiteX8" fmla="*/ 3044735 w 3426758"/>
              <a:gd name="connsiteY8" fmla="*/ 1079761 h 3416445"/>
              <a:gd name="connsiteX9" fmla="*/ 2651149 w 3426758"/>
              <a:gd name="connsiteY9" fmla="*/ 1200380 h 3416445"/>
              <a:gd name="connsiteX10" fmla="*/ 2379595 w 3426758"/>
              <a:gd name="connsiteY10" fmla="*/ 1120172 h 3416445"/>
              <a:gd name="connsiteX11" fmla="*/ 2290519 w 3426758"/>
              <a:gd name="connsiteY11" fmla="*/ 1092204 h 3416445"/>
              <a:gd name="connsiteX12" fmla="*/ 2180880 w 3426758"/>
              <a:gd name="connsiteY12" fmla="*/ 1096147 h 3416445"/>
              <a:gd name="connsiteX13" fmla="*/ 2051542 w 3426758"/>
              <a:gd name="connsiteY13" fmla="*/ 1185390 h 3416445"/>
              <a:gd name="connsiteX14" fmla="*/ 2011281 w 3426758"/>
              <a:gd name="connsiteY14" fmla="*/ 1264202 h 3416445"/>
              <a:gd name="connsiteX15" fmla="*/ 1890493 w 3426758"/>
              <a:gd name="connsiteY15" fmla="*/ 1283751 h 3416445"/>
              <a:gd name="connsiteX16" fmla="*/ 1786428 w 3426758"/>
              <a:gd name="connsiteY16" fmla="*/ 1290937 h 3416445"/>
              <a:gd name="connsiteX17" fmla="*/ 1721759 w 3426758"/>
              <a:gd name="connsiteY17" fmla="*/ 1275331 h 3416445"/>
              <a:gd name="connsiteX18" fmla="*/ 1361995 w 3426758"/>
              <a:gd name="connsiteY18" fmla="*/ 1290321 h 3416445"/>
              <a:gd name="connsiteX19" fmla="*/ 1317024 w 3426758"/>
              <a:gd name="connsiteY19" fmla="*/ 1320301 h 3416445"/>
              <a:gd name="connsiteX20" fmla="*/ 1257064 w 3426758"/>
              <a:gd name="connsiteY20" fmla="*/ 1350281 h 3416445"/>
              <a:gd name="connsiteX21" fmla="*/ 1164524 w 3426758"/>
              <a:gd name="connsiteY21" fmla="*/ 1367283 h 3416445"/>
              <a:gd name="connsiteX22" fmla="*/ 1105431 w 3426758"/>
              <a:gd name="connsiteY22" fmla="*/ 1375785 h 3416445"/>
              <a:gd name="connsiteX23" fmla="*/ 1022795 w 3426758"/>
              <a:gd name="connsiteY23" fmla="*/ 1381658 h 3416445"/>
              <a:gd name="connsiteX24" fmla="*/ 792369 w 3426758"/>
              <a:gd name="connsiteY24" fmla="*/ 1425232 h 3416445"/>
              <a:gd name="connsiteX25" fmla="*/ 688790 w 3426758"/>
              <a:gd name="connsiteY25" fmla="*/ 1466424 h 3416445"/>
              <a:gd name="connsiteX26" fmla="*/ 612487 w 3426758"/>
              <a:gd name="connsiteY26" fmla="*/ 1530163 h 3416445"/>
              <a:gd name="connsiteX27" fmla="*/ 657457 w 3426758"/>
              <a:gd name="connsiteY27" fmla="*/ 1725035 h 3416445"/>
              <a:gd name="connsiteX28" fmla="*/ 597496 w 3426758"/>
              <a:gd name="connsiteY28" fmla="*/ 1784996 h 3416445"/>
              <a:gd name="connsiteX29" fmla="*/ 567516 w 3426758"/>
              <a:gd name="connsiteY29" fmla="*/ 1829967 h 3416445"/>
              <a:gd name="connsiteX30" fmla="*/ 522546 w 3426758"/>
              <a:gd name="connsiteY30" fmla="*/ 1859947 h 3416445"/>
              <a:gd name="connsiteX31" fmla="*/ 492565 w 3426758"/>
              <a:gd name="connsiteY31" fmla="*/ 1889927 h 3416445"/>
              <a:gd name="connsiteX32" fmla="*/ 462585 w 3426758"/>
              <a:gd name="connsiteY32" fmla="*/ 1934898 h 3416445"/>
              <a:gd name="connsiteX33" fmla="*/ 372644 w 3426758"/>
              <a:gd name="connsiteY33" fmla="*/ 1964878 h 3416445"/>
              <a:gd name="connsiteX34" fmla="*/ 282703 w 3426758"/>
              <a:gd name="connsiteY34" fmla="*/ 2039829 h 3416445"/>
              <a:gd name="connsiteX35" fmla="*/ 222742 w 3426758"/>
              <a:gd name="connsiteY35" fmla="*/ 2069809 h 3416445"/>
              <a:gd name="connsiteX36" fmla="*/ 177772 w 3426758"/>
              <a:gd name="connsiteY36" fmla="*/ 2114780 h 3416445"/>
              <a:gd name="connsiteX37" fmla="*/ 117811 w 3426758"/>
              <a:gd name="connsiteY37" fmla="*/ 2159750 h 3416445"/>
              <a:gd name="connsiteX38" fmla="*/ 27870 w 3426758"/>
              <a:gd name="connsiteY38" fmla="*/ 2234701 h 3416445"/>
              <a:gd name="connsiteX39" fmla="*/ 0 w 3426758"/>
              <a:gd name="connsiteY39" fmla="*/ 2253635 h 3416445"/>
              <a:gd name="connsiteX40" fmla="*/ 110020 w 3426758"/>
              <a:gd name="connsiteY40" fmla="*/ 2433515 h 3416445"/>
              <a:gd name="connsiteX41" fmla="*/ 101469 w 3426758"/>
              <a:gd name="connsiteY41" fmla="*/ 2548180 h 3416445"/>
              <a:gd name="connsiteX42" fmla="*/ 98492 w 3426758"/>
              <a:gd name="connsiteY42" fmla="*/ 2672661 h 3416445"/>
              <a:gd name="connsiteX43" fmla="*/ 126075 w 3426758"/>
              <a:gd name="connsiteY43" fmla="*/ 2778031 h 3416445"/>
              <a:gd name="connsiteX44" fmla="*/ 171045 w 3426758"/>
              <a:gd name="connsiteY44" fmla="*/ 2926409 h 3416445"/>
              <a:gd name="connsiteX45" fmla="*/ 201024 w 3426758"/>
              <a:gd name="connsiteY45" fmla="*/ 2997676 h 3416445"/>
              <a:gd name="connsiteX46" fmla="*/ 222478 w 3426758"/>
              <a:gd name="connsiteY46" fmla="*/ 3091300 h 3416445"/>
              <a:gd name="connsiteX47" fmla="*/ 264250 w 3426758"/>
              <a:gd name="connsiteY47" fmla="*/ 3151729 h 3416445"/>
              <a:gd name="connsiteX48" fmla="*/ 290388 w 3426758"/>
              <a:gd name="connsiteY48" fmla="*/ 3198014 h 3416445"/>
              <a:gd name="connsiteX49" fmla="*/ 285034 w 3426758"/>
              <a:gd name="connsiteY49" fmla="*/ 3190798 h 3416445"/>
              <a:gd name="connsiteX50" fmla="*/ 323542 w 3426758"/>
              <a:gd name="connsiteY50" fmla="*/ 3258606 h 3416445"/>
              <a:gd name="connsiteX51" fmla="*/ 487639 w 3426758"/>
              <a:gd name="connsiteY51" fmla="*/ 3416128 h 3416445"/>
              <a:gd name="connsiteX52" fmla="*/ 367662 w 3426758"/>
              <a:gd name="connsiteY52" fmla="*/ 3211727 h 3416445"/>
              <a:gd name="connsiteX0" fmla="*/ 3402722 w 3426758"/>
              <a:gd name="connsiteY0" fmla="*/ 377410 h 3416445"/>
              <a:gd name="connsiteX1" fmla="*/ 3426241 w 3426758"/>
              <a:gd name="connsiteY1" fmla="*/ 1712 h 3416445"/>
              <a:gd name="connsiteX2" fmla="*/ 3372477 w 3426758"/>
              <a:gd name="connsiteY2" fmla="*/ 613585 h 3416445"/>
              <a:gd name="connsiteX3" fmla="*/ 3235765 w 3426758"/>
              <a:gd name="connsiteY3" fmla="*/ 825626 h 3416445"/>
              <a:gd name="connsiteX4" fmla="*/ 3190795 w 3426758"/>
              <a:gd name="connsiteY4" fmla="*/ 930557 h 3416445"/>
              <a:gd name="connsiteX5" fmla="*/ 3046953 w 3426758"/>
              <a:gd name="connsiteY5" fmla="*/ 845256 h 3416445"/>
              <a:gd name="connsiteX6" fmla="*/ 3162060 w 3426758"/>
              <a:gd name="connsiteY6" fmla="*/ 1002880 h 3416445"/>
              <a:gd name="connsiteX7" fmla="*/ 3132079 w 3426758"/>
              <a:gd name="connsiteY7" fmla="*/ 1041978 h 3416445"/>
              <a:gd name="connsiteX8" fmla="*/ 3044735 w 3426758"/>
              <a:gd name="connsiteY8" fmla="*/ 1079761 h 3416445"/>
              <a:gd name="connsiteX9" fmla="*/ 2651149 w 3426758"/>
              <a:gd name="connsiteY9" fmla="*/ 1200380 h 3416445"/>
              <a:gd name="connsiteX10" fmla="*/ 2379595 w 3426758"/>
              <a:gd name="connsiteY10" fmla="*/ 1120172 h 3416445"/>
              <a:gd name="connsiteX11" fmla="*/ 2290519 w 3426758"/>
              <a:gd name="connsiteY11" fmla="*/ 1092204 h 3416445"/>
              <a:gd name="connsiteX12" fmla="*/ 2180880 w 3426758"/>
              <a:gd name="connsiteY12" fmla="*/ 1096147 h 3416445"/>
              <a:gd name="connsiteX13" fmla="*/ 2051542 w 3426758"/>
              <a:gd name="connsiteY13" fmla="*/ 1185390 h 3416445"/>
              <a:gd name="connsiteX14" fmla="*/ 2011281 w 3426758"/>
              <a:gd name="connsiteY14" fmla="*/ 1264202 h 3416445"/>
              <a:gd name="connsiteX15" fmla="*/ 1890493 w 3426758"/>
              <a:gd name="connsiteY15" fmla="*/ 1283751 h 3416445"/>
              <a:gd name="connsiteX16" fmla="*/ 1786428 w 3426758"/>
              <a:gd name="connsiteY16" fmla="*/ 1290937 h 3416445"/>
              <a:gd name="connsiteX17" fmla="*/ 1721759 w 3426758"/>
              <a:gd name="connsiteY17" fmla="*/ 1275331 h 3416445"/>
              <a:gd name="connsiteX18" fmla="*/ 1361995 w 3426758"/>
              <a:gd name="connsiteY18" fmla="*/ 1290321 h 3416445"/>
              <a:gd name="connsiteX19" fmla="*/ 1317024 w 3426758"/>
              <a:gd name="connsiteY19" fmla="*/ 1320301 h 3416445"/>
              <a:gd name="connsiteX20" fmla="*/ 1257064 w 3426758"/>
              <a:gd name="connsiteY20" fmla="*/ 1350281 h 3416445"/>
              <a:gd name="connsiteX21" fmla="*/ 1164524 w 3426758"/>
              <a:gd name="connsiteY21" fmla="*/ 1367283 h 3416445"/>
              <a:gd name="connsiteX22" fmla="*/ 1105431 w 3426758"/>
              <a:gd name="connsiteY22" fmla="*/ 1375785 h 3416445"/>
              <a:gd name="connsiteX23" fmla="*/ 1022795 w 3426758"/>
              <a:gd name="connsiteY23" fmla="*/ 1381658 h 3416445"/>
              <a:gd name="connsiteX24" fmla="*/ 792369 w 3426758"/>
              <a:gd name="connsiteY24" fmla="*/ 1425232 h 3416445"/>
              <a:gd name="connsiteX25" fmla="*/ 688790 w 3426758"/>
              <a:gd name="connsiteY25" fmla="*/ 1466424 h 3416445"/>
              <a:gd name="connsiteX26" fmla="*/ 612487 w 3426758"/>
              <a:gd name="connsiteY26" fmla="*/ 1530163 h 3416445"/>
              <a:gd name="connsiteX27" fmla="*/ 657457 w 3426758"/>
              <a:gd name="connsiteY27" fmla="*/ 1725035 h 3416445"/>
              <a:gd name="connsiteX28" fmla="*/ 597496 w 3426758"/>
              <a:gd name="connsiteY28" fmla="*/ 1784996 h 3416445"/>
              <a:gd name="connsiteX29" fmla="*/ 567516 w 3426758"/>
              <a:gd name="connsiteY29" fmla="*/ 1829967 h 3416445"/>
              <a:gd name="connsiteX30" fmla="*/ 522546 w 3426758"/>
              <a:gd name="connsiteY30" fmla="*/ 1859947 h 3416445"/>
              <a:gd name="connsiteX31" fmla="*/ 492565 w 3426758"/>
              <a:gd name="connsiteY31" fmla="*/ 1889927 h 3416445"/>
              <a:gd name="connsiteX32" fmla="*/ 462585 w 3426758"/>
              <a:gd name="connsiteY32" fmla="*/ 1934898 h 3416445"/>
              <a:gd name="connsiteX33" fmla="*/ 372644 w 3426758"/>
              <a:gd name="connsiteY33" fmla="*/ 1964878 h 3416445"/>
              <a:gd name="connsiteX34" fmla="*/ 282703 w 3426758"/>
              <a:gd name="connsiteY34" fmla="*/ 2039829 h 3416445"/>
              <a:gd name="connsiteX35" fmla="*/ 222742 w 3426758"/>
              <a:gd name="connsiteY35" fmla="*/ 2069809 h 3416445"/>
              <a:gd name="connsiteX36" fmla="*/ 177772 w 3426758"/>
              <a:gd name="connsiteY36" fmla="*/ 2114780 h 3416445"/>
              <a:gd name="connsiteX37" fmla="*/ 117811 w 3426758"/>
              <a:gd name="connsiteY37" fmla="*/ 2159750 h 3416445"/>
              <a:gd name="connsiteX38" fmla="*/ 27870 w 3426758"/>
              <a:gd name="connsiteY38" fmla="*/ 2234701 h 3416445"/>
              <a:gd name="connsiteX39" fmla="*/ 0 w 3426758"/>
              <a:gd name="connsiteY39" fmla="*/ 2253635 h 3416445"/>
              <a:gd name="connsiteX40" fmla="*/ 110020 w 3426758"/>
              <a:gd name="connsiteY40" fmla="*/ 2433515 h 3416445"/>
              <a:gd name="connsiteX41" fmla="*/ 101469 w 3426758"/>
              <a:gd name="connsiteY41" fmla="*/ 2548180 h 3416445"/>
              <a:gd name="connsiteX42" fmla="*/ 98492 w 3426758"/>
              <a:gd name="connsiteY42" fmla="*/ 2672661 h 3416445"/>
              <a:gd name="connsiteX43" fmla="*/ 126075 w 3426758"/>
              <a:gd name="connsiteY43" fmla="*/ 2778031 h 3416445"/>
              <a:gd name="connsiteX44" fmla="*/ 171045 w 3426758"/>
              <a:gd name="connsiteY44" fmla="*/ 2926409 h 3416445"/>
              <a:gd name="connsiteX45" fmla="*/ 201024 w 3426758"/>
              <a:gd name="connsiteY45" fmla="*/ 2997676 h 3416445"/>
              <a:gd name="connsiteX46" fmla="*/ 222478 w 3426758"/>
              <a:gd name="connsiteY46" fmla="*/ 3091300 h 3416445"/>
              <a:gd name="connsiteX47" fmla="*/ 264250 w 3426758"/>
              <a:gd name="connsiteY47" fmla="*/ 3151729 h 3416445"/>
              <a:gd name="connsiteX48" fmla="*/ 290388 w 3426758"/>
              <a:gd name="connsiteY48" fmla="*/ 3198014 h 3416445"/>
              <a:gd name="connsiteX49" fmla="*/ 369781 w 3426758"/>
              <a:gd name="connsiteY49" fmla="*/ 3190798 h 3416445"/>
              <a:gd name="connsiteX50" fmla="*/ 323542 w 3426758"/>
              <a:gd name="connsiteY50" fmla="*/ 3258606 h 3416445"/>
              <a:gd name="connsiteX51" fmla="*/ 487639 w 3426758"/>
              <a:gd name="connsiteY51" fmla="*/ 3416128 h 3416445"/>
              <a:gd name="connsiteX52" fmla="*/ 367662 w 3426758"/>
              <a:gd name="connsiteY52" fmla="*/ 3211727 h 3416445"/>
              <a:gd name="connsiteX0" fmla="*/ 3402722 w 3426758"/>
              <a:gd name="connsiteY0" fmla="*/ 377410 h 3416407"/>
              <a:gd name="connsiteX1" fmla="*/ 3426241 w 3426758"/>
              <a:gd name="connsiteY1" fmla="*/ 1712 h 3416407"/>
              <a:gd name="connsiteX2" fmla="*/ 3372477 w 3426758"/>
              <a:gd name="connsiteY2" fmla="*/ 613585 h 3416407"/>
              <a:gd name="connsiteX3" fmla="*/ 3235765 w 3426758"/>
              <a:gd name="connsiteY3" fmla="*/ 825626 h 3416407"/>
              <a:gd name="connsiteX4" fmla="*/ 3190795 w 3426758"/>
              <a:gd name="connsiteY4" fmla="*/ 930557 h 3416407"/>
              <a:gd name="connsiteX5" fmla="*/ 3046953 w 3426758"/>
              <a:gd name="connsiteY5" fmla="*/ 845256 h 3416407"/>
              <a:gd name="connsiteX6" fmla="*/ 3162060 w 3426758"/>
              <a:gd name="connsiteY6" fmla="*/ 1002880 h 3416407"/>
              <a:gd name="connsiteX7" fmla="*/ 3132079 w 3426758"/>
              <a:gd name="connsiteY7" fmla="*/ 1041978 h 3416407"/>
              <a:gd name="connsiteX8" fmla="*/ 3044735 w 3426758"/>
              <a:gd name="connsiteY8" fmla="*/ 1079761 h 3416407"/>
              <a:gd name="connsiteX9" fmla="*/ 2651149 w 3426758"/>
              <a:gd name="connsiteY9" fmla="*/ 1200380 h 3416407"/>
              <a:gd name="connsiteX10" fmla="*/ 2379595 w 3426758"/>
              <a:gd name="connsiteY10" fmla="*/ 1120172 h 3416407"/>
              <a:gd name="connsiteX11" fmla="*/ 2290519 w 3426758"/>
              <a:gd name="connsiteY11" fmla="*/ 1092204 h 3416407"/>
              <a:gd name="connsiteX12" fmla="*/ 2180880 w 3426758"/>
              <a:gd name="connsiteY12" fmla="*/ 1096147 h 3416407"/>
              <a:gd name="connsiteX13" fmla="*/ 2051542 w 3426758"/>
              <a:gd name="connsiteY13" fmla="*/ 1185390 h 3416407"/>
              <a:gd name="connsiteX14" fmla="*/ 2011281 w 3426758"/>
              <a:gd name="connsiteY14" fmla="*/ 1264202 h 3416407"/>
              <a:gd name="connsiteX15" fmla="*/ 1890493 w 3426758"/>
              <a:gd name="connsiteY15" fmla="*/ 1283751 h 3416407"/>
              <a:gd name="connsiteX16" fmla="*/ 1786428 w 3426758"/>
              <a:gd name="connsiteY16" fmla="*/ 1290937 h 3416407"/>
              <a:gd name="connsiteX17" fmla="*/ 1721759 w 3426758"/>
              <a:gd name="connsiteY17" fmla="*/ 1275331 h 3416407"/>
              <a:gd name="connsiteX18" fmla="*/ 1361995 w 3426758"/>
              <a:gd name="connsiteY18" fmla="*/ 1290321 h 3416407"/>
              <a:gd name="connsiteX19" fmla="*/ 1317024 w 3426758"/>
              <a:gd name="connsiteY19" fmla="*/ 1320301 h 3416407"/>
              <a:gd name="connsiteX20" fmla="*/ 1257064 w 3426758"/>
              <a:gd name="connsiteY20" fmla="*/ 1350281 h 3416407"/>
              <a:gd name="connsiteX21" fmla="*/ 1164524 w 3426758"/>
              <a:gd name="connsiteY21" fmla="*/ 1367283 h 3416407"/>
              <a:gd name="connsiteX22" fmla="*/ 1105431 w 3426758"/>
              <a:gd name="connsiteY22" fmla="*/ 1375785 h 3416407"/>
              <a:gd name="connsiteX23" fmla="*/ 1022795 w 3426758"/>
              <a:gd name="connsiteY23" fmla="*/ 1381658 h 3416407"/>
              <a:gd name="connsiteX24" fmla="*/ 792369 w 3426758"/>
              <a:gd name="connsiteY24" fmla="*/ 1425232 h 3416407"/>
              <a:gd name="connsiteX25" fmla="*/ 688790 w 3426758"/>
              <a:gd name="connsiteY25" fmla="*/ 1466424 h 3416407"/>
              <a:gd name="connsiteX26" fmla="*/ 612487 w 3426758"/>
              <a:gd name="connsiteY26" fmla="*/ 1530163 h 3416407"/>
              <a:gd name="connsiteX27" fmla="*/ 657457 w 3426758"/>
              <a:gd name="connsiteY27" fmla="*/ 1725035 h 3416407"/>
              <a:gd name="connsiteX28" fmla="*/ 597496 w 3426758"/>
              <a:gd name="connsiteY28" fmla="*/ 1784996 h 3416407"/>
              <a:gd name="connsiteX29" fmla="*/ 567516 w 3426758"/>
              <a:gd name="connsiteY29" fmla="*/ 1829967 h 3416407"/>
              <a:gd name="connsiteX30" fmla="*/ 522546 w 3426758"/>
              <a:gd name="connsiteY30" fmla="*/ 1859947 h 3416407"/>
              <a:gd name="connsiteX31" fmla="*/ 492565 w 3426758"/>
              <a:gd name="connsiteY31" fmla="*/ 1889927 h 3416407"/>
              <a:gd name="connsiteX32" fmla="*/ 462585 w 3426758"/>
              <a:gd name="connsiteY32" fmla="*/ 1934898 h 3416407"/>
              <a:gd name="connsiteX33" fmla="*/ 372644 w 3426758"/>
              <a:gd name="connsiteY33" fmla="*/ 1964878 h 3416407"/>
              <a:gd name="connsiteX34" fmla="*/ 282703 w 3426758"/>
              <a:gd name="connsiteY34" fmla="*/ 2039829 h 3416407"/>
              <a:gd name="connsiteX35" fmla="*/ 222742 w 3426758"/>
              <a:gd name="connsiteY35" fmla="*/ 2069809 h 3416407"/>
              <a:gd name="connsiteX36" fmla="*/ 177772 w 3426758"/>
              <a:gd name="connsiteY36" fmla="*/ 2114780 h 3416407"/>
              <a:gd name="connsiteX37" fmla="*/ 117811 w 3426758"/>
              <a:gd name="connsiteY37" fmla="*/ 2159750 h 3416407"/>
              <a:gd name="connsiteX38" fmla="*/ 27870 w 3426758"/>
              <a:gd name="connsiteY38" fmla="*/ 2234701 h 3416407"/>
              <a:gd name="connsiteX39" fmla="*/ 0 w 3426758"/>
              <a:gd name="connsiteY39" fmla="*/ 2253635 h 3416407"/>
              <a:gd name="connsiteX40" fmla="*/ 110020 w 3426758"/>
              <a:gd name="connsiteY40" fmla="*/ 2433515 h 3416407"/>
              <a:gd name="connsiteX41" fmla="*/ 101469 w 3426758"/>
              <a:gd name="connsiteY41" fmla="*/ 2548180 h 3416407"/>
              <a:gd name="connsiteX42" fmla="*/ 98492 w 3426758"/>
              <a:gd name="connsiteY42" fmla="*/ 2672661 h 3416407"/>
              <a:gd name="connsiteX43" fmla="*/ 126075 w 3426758"/>
              <a:gd name="connsiteY43" fmla="*/ 2778031 h 3416407"/>
              <a:gd name="connsiteX44" fmla="*/ 171045 w 3426758"/>
              <a:gd name="connsiteY44" fmla="*/ 2926409 h 3416407"/>
              <a:gd name="connsiteX45" fmla="*/ 201024 w 3426758"/>
              <a:gd name="connsiteY45" fmla="*/ 2997676 h 3416407"/>
              <a:gd name="connsiteX46" fmla="*/ 222478 w 3426758"/>
              <a:gd name="connsiteY46" fmla="*/ 3091300 h 3416407"/>
              <a:gd name="connsiteX47" fmla="*/ 264250 w 3426758"/>
              <a:gd name="connsiteY47" fmla="*/ 3151729 h 3416407"/>
              <a:gd name="connsiteX48" fmla="*/ 290388 w 3426758"/>
              <a:gd name="connsiteY48" fmla="*/ 3198014 h 3416407"/>
              <a:gd name="connsiteX49" fmla="*/ 369781 w 3426758"/>
              <a:gd name="connsiteY49" fmla="*/ 3190798 h 3416407"/>
              <a:gd name="connsiteX50" fmla="*/ 408289 w 3426758"/>
              <a:gd name="connsiteY50" fmla="*/ 3240412 h 3416407"/>
              <a:gd name="connsiteX51" fmla="*/ 487639 w 3426758"/>
              <a:gd name="connsiteY51" fmla="*/ 3416128 h 3416407"/>
              <a:gd name="connsiteX52" fmla="*/ 367662 w 3426758"/>
              <a:gd name="connsiteY52" fmla="*/ 3211727 h 3416407"/>
              <a:gd name="connsiteX0" fmla="*/ 3402722 w 3426758"/>
              <a:gd name="connsiteY0" fmla="*/ 377410 h 3398243"/>
              <a:gd name="connsiteX1" fmla="*/ 3426241 w 3426758"/>
              <a:gd name="connsiteY1" fmla="*/ 1712 h 3398243"/>
              <a:gd name="connsiteX2" fmla="*/ 3372477 w 3426758"/>
              <a:gd name="connsiteY2" fmla="*/ 613585 h 3398243"/>
              <a:gd name="connsiteX3" fmla="*/ 3235765 w 3426758"/>
              <a:gd name="connsiteY3" fmla="*/ 825626 h 3398243"/>
              <a:gd name="connsiteX4" fmla="*/ 3190795 w 3426758"/>
              <a:gd name="connsiteY4" fmla="*/ 930557 h 3398243"/>
              <a:gd name="connsiteX5" fmla="*/ 3046953 w 3426758"/>
              <a:gd name="connsiteY5" fmla="*/ 845256 h 3398243"/>
              <a:gd name="connsiteX6" fmla="*/ 3162060 w 3426758"/>
              <a:gd name="connsiteY6" fmla="*/ 1002880 h 3398243"/>
              <a:gd name="connsiteX7" fmla="*/ 3132079 w 3426758"/>
              <a:gd name="connsiteY7" fmla="*/ 1041978 h 3398243"/>
              <a:gd name="connsiteX8" fmla="*/ 3044735 w 3426758"/>
              <a:gd name="connsiteY8" fmla="*/ 1079761 h 3398243"/>
              <a:gd name="connsiteX9" fmla="*/ 2651149 w 3426758"/>
              <a:gd name="connsiteY9" fmla="*/ 1200380 h 3398243"/>
              <a:gd name="connsiteX10" fmla="*/ 2379595 w 3426758"/>
              <a:gd name="connsiteY10" fmla="*/ 1120172 h 3398243"/>
              <a:gd name="connsiteX11" fmla="*/ 2290519 w 3426758"/>
              <a:gd name="connsiteY11" fmla="*/ 1092204 h 3398243"/>
              <a:gd name="connsiteX12" fmla="*/ 2180880 w 3426758"/>
              <a:gd name="connsiteY12" fmla="*/ 1096147 h 3398243"/>
              <a:gd name="connsiteX13" fmla="*/ 2051542 w 3426758"/>
              <a:gd name="connsiteY13" fmla="*/ 1185390 h 3398243"/>
              <a:gd name="connsiteX14" fmla="*/ 2011281 w 3426758"/>
              <a:gd name="connsiteY14" fmla="*/ 1264202 h 3398243"/>
              <a:gd name="connsiteX15" fmla="*/ 1890493 w 3426758"/>
              <a:gd name="connsiteY15" fmla="*/ 1283751 h 3398243"/>
              <a:gd name="connsiteX16" fmla="*/ 1786428 w 3426758"/>
              <a:gd name="connsiteY16" fmla="*/ 1290937 h 3398243"/>
              <a:gd name="connsiteX17" fmla="*/ 1721759 w 3426758"/>
              <a:gd name="connsiteY17" fmla="*/ 1275331 h 3398243"/>
              <a:gd name="connsiteX18" fmla="*/ 1361995 w 3426758"/>
              <a:gd name="connsiteY18" fmla="*/ 1290321 h 3398243"/>
              <a:gd name="connsiteX19" fmla="*/ 1317024 w 3426758"/>
              <a:gd name="connsiteY19" fmla="*/ 1320301 h 3398243"/>
              <a:gd name="connsiteX20" fmla="*/ 1257064 w 3426758"/>
              <a:gd name="connsiteY20" fmla="*/ 1350281 h 3398243"/>
              <a:gd name="connsiteX21" fmla="*/ 1164524 w 3426758"/>
              <a:gd name="connsiteY21" fmla="*/ 1367283 h 3398243"/>
              <a:gd name="connsiteX22" fmla="*/ 1105431 w 3426758"/>
              <a:gd name="connsiteY22" fmla="*/ 1375785 h 3398243"/>
              <a:gd name="connsiteX23" fmla="*/ 1022795 w 3426758"/>
              <a:gd name="connsiteY23" fmla="*/ 1381658 h 3398243"/>
              <a:gd name="connsiteX24" fmla="*/ 792369 w 3426758"/>
              <a:gd name="connsiteY24" fmla="*/ 1425232 h 3398243"/>
              <a:gd name="connsiteX25" fmla="*/ 688790 w 3426758"/>
              <a:gd name="connsiteY25" fmla="*/ 1466424 h 3398243"/>
              <a:gd name="connsiteX26" fmla="*/ 612487 w 3426758"/>
              <a:gd name="connsiteY26" fmla="*/ 1530163 h 3398243"/>
              <a:gd name="connsiteX27" fmla="*/ 657457 w 3426758"/>
              <a:gd name="connsiteY27" fmla="*/ 1725035 h 3398243"/>
              <a:gd name="connsiteX28" fmla="*/ 597496 w 3426758"/>
              <a:gd name="connsiteY28" fmla="*/ 1784996 h 3398243"/>
              <a:gd name="connsiteX29" fmla="*/ 567516 w 3426758"/>
              <a:gd name="connsiteY29" fmla="*/ 1829967 h 3398243"/>
              <a:gd name="connsiteX30" fmla="*/ 522546 w 3426758"/>
              <a:gd name="connsiteY30" fmla="*/ 1859947 h 3398243"/>
              <a:gd name="connsiteX31" fmla="*/ 492565 w 3426758"/>
              <a:gd name="connsiteY31" fmla="*/ 1889927 h 3398243"/>
              <a:gd name="connsiteX32" fmla="*/ 462585 w 3426758"/>
              <a:gd name="connsiteY32" fmla="*/ 1934898 h 3398243"/>
              <a:gd name="connsiteX33" fmla="*/ 372644 w 3426758"/>
              <a:gd name="connsiteY33" fmla="*/ 1964878 h 3398243"/>
              <a:gd name="connsiteX34" fmla="*/ 282703 w 3426758"/>
              <a:gd name="connsiteY34" fmla="*/ 2039829 h 3398243"/>
              <a:gd name="connsiteX35" fmla="*/ 222742 w 3426758"/>
              <a:gd name="connsiteY35" fmla="*/ 2069809 h 3398243"/>
              <a:gd name="connsiteX36" fmla="*/ 177772 w 3426758"/>
              <a:gd name="connsiteY36" fmla="*/ 2114780 h 3398243"/>
              <a:gd name="connsiteX37" fmla="*/ 117811 w 3426758"/>
              <a:gd name="connsiteY37" fmla="*/ 2159750 h 3398243"/>
              <a:gd name="connsiteX38" fmla="*/ 27870 w 3426758"/>
              <a:gd name="connsiteY38" fmla="*/ 2234701 h 3398243"/>
              <a:gd name="connsiteX39" fmla="*/ 0 w 3426758"/>
              <a:gd name="connsiteY39" fmla="*/ 2253635 h 3398243"/>
              <a:gd name="connsiteX40" fmla="*/ 110020 w 3426758"/>
              <a:gd name="connsiteY40" fmla="*/ 2433515 h 3398243"/>
              <a:gd name="connsiteX41" fmla="*/ 101469 w 3426758"/>
              <a:gd name="connsiteY41" fmla="*/ 2548180 h 3398243"/>
              <a:gd name="connsiteX42" fmla="*/ 98492 w 3426758"/>
              <a:gd name="connsiteY42" fmla="*/ 2672661 h 3398243"/>
              <a:gd name="connsiteX43" fmla="*/ 126075 w 3426758"/>
              <a:gd name="connsiteY43" fmla="*/ 2778031 h 3398243"/>
              <a:gd name="connsiteX44" fmla="*/ 171045 w 3426758"/>
              <a:gd name="connsiteY44" fmla="*/ 2926409 h 3398243"/>
              <a:gd name="connsiteX45" fmla="*/ 201024 w 3426758"/>
              <a:gd name="connsiteY45" fmla="*/ 2997676 h 3398243"/>
              <a:gd name="connsiteX46" fmla="*/ 222478 w 3426758"/>
              <a:gd name="connsiteY46" fmla="*/ 3091300 h 3398243"/>
              <a:gd name="connsiteX47" fmla="*/ 264250 w 3426758"/>
              <a:gd name="connsiteY47" fmla="*/ 3151729 h 3398243"/>
              <a:gd name="connsiteX48" fmla="*/ 290388 w 3426758"/>
              <a:gd name="connsiteY48" fmla="*/ 3198014 h 3398243"/>
              <a:gd name="connsiteX49" fmla="*/ 369781 w 3426758"/>
              <a:gd name="connsiteY49" fmla="*/ 3190798 h 3398243"/>
              <a:gd name="connsiteX50" fmla="*/ 408289 w 3426758"/>
              <a:gd name="connsiteY50" fmla="*/ 3240412 h 3398243"/>
              <a:gd name="connsiteX51" fmla="*/ 591218 w 3426758"/>
              <a:gd name="connsiteY51" fmla="*/ 3397933 h 3398243"/>
              <a:gd name="connsiteX52" fmla="*/ 367662 w 3426758"/>
              <a:gd name="connsiteY52" fmla="*/ 3211727 h 3398243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3132079 w 3426758"/>
              <a:gd name="connsiteY7" fmla="*/ 1041978 h 3434576"/>
              <a:gd name="connsiteX8" fmla="*/ 3044735 w 3426758"/>
              <a:gd name="connsiteY8" fmla="*/ 107976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3132079 w 3426758"/>
              <a:gd name="connsiteY7" fmla="*/ 1041978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3024143 w 3426758"/>
              <a:gd name="connsiteY7" fmla="*/ 1185364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2970176 w 3426758"/>
              <a:gd name="connsiteY7" fmla="*/ 1081084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2970176 w 3426758"/>
              <a:gd name="connsiteY7" fmla="*/ 1081084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2970177 w 3426758"/>
              <a:gd name="connsiteY7" fmla="*/ 1146259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2875734 w 3426758"/>
              <a:gd name="connsiteY7" fmla="*/ 1172329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  <a:gd name="connsiteX0" fmla="*/ 3402722 w 3426758"/>
              <a:gd name="connsiteY0" fmla="*/ 377410 h 3434576"/>
              <a:gd name="connsiteX1" fmla="*/ 3426241 w 3426758"/>
              <a:gd name="connsiteY1" fmla="*/ 1712 h 3434576"/>
              <a:gd name="connsiteX2" fmla="*/ 3372477 w 3426758"/>
              <a:gd name="connsiteY2" fmla="*/ 613585 h 3434576"/>
              <a:gd name="connsiteX3" fmla="*/ 3235765 w 3426758"/>
              <a:gd name="connsiteY3" fmla="*/ 825626 h 3434576"/>
              <a:gd name="connsiteX4" fmla="*/ 3190795 w 3426758"/>
              <a:gd name="connsiteY4" fmla="*/ 930557 h 3434576"/>
              <a:gd name="connsiteX5" fmla="*/ 3046953 w 3426758"/>
              <a:gd name="connsiteY5" fmla="*/ 845256 h 3434576"/>
              <a:gd name="connsiteX6" fmla="*/ 3162060 w 3426758"/>
              <a:gd name="connsiteY6" fmla="*/ 1002880 h 3434576"/>
              <a:gd name="connsiteX7" fmla="*/ 2794782 w 3426758"/>
              <a:gd name="connsiteY7" fmla="*/ 1172329 h 3434576"/>
              <a:gd name="connsiteX8" fmla="*/ 2720928 w 3426758"/>
              <a:gd name="connsiteY8" fmla="*/ 1001551 h 3434576"/>
              <a:gd name="connsiteX9" fmla="*/ 2651149 w 3426758"/>
              <a:gd name="connsiteY9" fmla="*/ 1200380 h 3434576"/>
              <a:gd name="connsiteX10" fmla="*/ 2379595 w 3426758"/>
              <a:gd name="connsiteY10" fmla="*/ 1120172 h 3434576"/>
              <a:gd name="connsiteX11" fmla="*/ 2290519 w 3426758"/>
              <a:gd name="connsiteY11" fmla="*/ 1092204 h 3434576"/>
              <a:gd name="connsiteX12" fmla="*/ 2180880 w 3426758"/>
              <a:gd name="connsiteY12" fmla="*/ 1096147 h 3434576"/>
              <a:gd name="connsiteX13" fmla="*/ 2051542 w 3426758"/>
              <a:gd name="connsiteY13" fmla="*/ 1185390 h 3434576"/>
              <a:gd name="connsiteX14" fmla="*/ 2011281 w 3426758"/>
              <a:gd name="connsiteY14" fmla="*/ 1264202 h 3434576"/>
              <a:gd name="connsiteX15" fmla="*/ 1890493 w 3426758"/>
              <a:gd name="connsiteY15" fmla="*/ 1283751 h 3434576"/>
              <a:gd name="connsiteX16" fmla="*/ 1786428 w 3426758"/>
              <a:gd name="connsiteY16" fmla="*/ 1290937 h 3434576"/>
              <a:gd name="connsiteX17" fmla="*/ 1721759 w 3426758"/>
              <a:gd name="connsiteY17" fmla="*/ 1275331 h 3434576"/>
              <a:gd name="connsiteX18" fmla="*/ 1361995 w 3426758"/>
              <a:gd name="connsiteY18" fmla="*/ 1290321 h 3434576"/>
              <a:gd name="connsiteX19" fmla="*/ 1317024 w 3426758"/>
              <a:gd name="connsiteY19" fmla="*/ 1320301 h 3434576"/>
              <a:gd name="connsiteX20" fmla="*/ 1257064 w 3426758"/>
              <a:gd name="connsiteY20" fmla="*/ 1350281 h 3434576"/>
              <a:gd name="connsiteX21" fmla="*/ 1164524 w 3426758"/>
              <a:gd name="connsiteY21" fmla="*/ 1367283 h 3434576"/>
              <a:gd name="connsiteX22" fmla="*/ 1105431 w 3426758"/>
              <a:gd name="connsiteY22" fmla="*/ 1375785 h 3434576"/>
              <a:gd name="connsiteX23" fmla="*/ 1022795 w 3426758"/>
              <a:gd name="connsiteY23" fmla="*/ 1381658 h 3434576"/>
              <a:gd name="connsiteX24" fmla="*/ 792369 w 3426758"/>
              <a:gd name="connsiteY24" fmla="*/ 1425232 h 3434576"/>
              <a:gd name="connsiteX25" fmla="*/ 688790 w 3426758"/>
              <a:gd name="connsiteY25" fmla="*/ 1466424 h 3434576"/>
              <a:gd name="connsiteX26" fmla="*/ 612487 w 3426758"/>
              <a:gd name="connsiteY26" fmla="*/ 1530163 h 3434576"/>
              <a:gd name="connsiteX27" fmla="*/ 657457 w 3426758"/>
              <a:gd name="connsiteY27" fmla="*/ 1725035 h 3434576"/>
              <a:gd name="connsiteX28" fmla="*/ 597496 w 3426758"/>
              <a:gd name="connsiteY28" fmla="*/ 1784996 h 3434576"/>
              <a:gd name="connsiteX29" fmla="*/ 567516 w 3426758"/>
              <a:gd name="connsiteY29" fmla="*/ 1829967 h 3434576"/>
              <a:gd name="connsiteX30" fmla="*/ 522546 w 3426758"/>
              <a:gd name="connsiteY30" fmla="*/ 1859947 h 3434576"/>
              <a:gd name="connsiteX31" fmla="*/ 492565 w 3426758"/>
              <a:gd name="connsiteY31" fmla="*/ 1889927 h 3434576"/>
              <a:gd name="connsiteX32" fmla="*/ 462585 w 3426758"/>
              <a:gd name="connsiteY32" fmla="*/ 1934898 h 3434576"/>
              <a:gd name="connsiteX33" fmla="*/ 372644 w 3426758"/>
              <a:gd name="connsiteY33" fmla="*/ 1964878 h 3434576"/>
              <a:gd name="connsiteX34" fmla="*/ 282703 w 3426758"/>
              <a:gd name="connsiteY34" fmla="*/ 2039829 h 3434576"/>
              <a:gd name="connsiteX35" fmla="*/ 222742 w 3426758"/>
              <a:gd name="connsiteY35" fmla="*/ 2069809 h 3434576"/>
              <a:gd name="connsiteX36" fmla="*/ 177772 w 3426758"/>
              <a:gd name="connsiteY36" fmla="*/ 2114780 h 3434576"/>
              <a:gd name="connsiteX37" fmla="*/ 117811 w 3426758"/>
              <a:gd name="connsiteY37" fmla="*/ 2159750 h 3434576"/>
              <a:gd name="connsiteX38" fmla="*/ 27870 w 3426758"/>
              <a:gd name="connsiteY38" fmla="*/ 2234701 h 3434576"/>
              <a:gd name="connsiteX39" fmla="*/ 0 w 3426758"/>
              <a:gd name="connsiteY39" fmla="*/ 2253635 h 3434576"/>
              <a:gd name="connsiteX40" fmla="*/ 110020 w 3426758"/>
              <a:gd name="connsiteY40" fmla="*/ 2433515 h 3434576"/>
              <a:gd name="connsiteX41" fmla="*/ 101469 w 3426758"/>
              <a:gd name="connsiteY41" fmla="*/ 2548180 h 3434576"/>
              <a:gd name="connsiteX42" fmla="*/ 98492 w 3426758"/>
              <a:gd name="connsiteY42" fmla="*/ 2672661 h 3434576"/>
              <a:gd name="connsiteX43" fmla="*/ 126075 w 3426758"/>
              <a:gd name="connsiteY43" fmla="*/ 2778031 h 3434576"/>
              <a:gd name="connsiteX44" fmla="*/ 171045 w 3426758"/>
              <a:gd name="connsiteY44" fmla="*/ 2926409 h 3434576"/>
              <a:gd name="connsiteX45" fmla="*/ 201024 w 3426758"/>
              <a:gd name="connsiteY45" fmla="*/ 2997676 h 3434576"/>
              <a:gd name="connsiteX46" fmla="*/ 222478 w 3426758"/>
              <a:gd name="connsiteY46" fmla="*/ 3091300 h 3434576"/>
              <a:gd name="connsiteX47" fmla="*/ 264250 w 3426758"/>
              <a:gd name="connsiteY47" fmla="*/ 3151729 h 3434576"/>
              <a:gd name="connsiteX48" fmla="*/ 290388 w 3426758"/>
              <a:gd name="connsiteY48" fmla="*/ 3198014 h 3434576"/>
              <a:gd name="connsiteX49" fmla="*/ 369781 w 3426758"/>
              <a:gd name="connsiteY49" fmla="*/ 3190798 h 3434576"/>
              <a:gd name="connsiteX50" fmla="*/ 408289 w 3426758"/>
              <a:gd name="connsiteY50" fmla="*/ 3240412 h 3434576"/>
              <a:gd name="connsiteX51" fmla="*/ 572385 w 3426758"/>
              <a:gd name="connsiteY51" fmla="*/ 3434323 h 3434576"/>
              <a:gd name="connsiteX52" fmla="*/ 367662 w 3426758"/>
              <a:gd name="connsiteY52" fmla="*/ 3211727 h 343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426758" h="3434576">
                <a:moveTo>
                  <a:pt x="3402722" y="377410"/>
                </a:moveTo>
                <a:cubicBezTo>
                  <a:pt x="3397725" y="617253"/>
                  <a:pt x="3431282" y="-37651"/>
                  <a:pt x="3426241" y="1712"/>
                </a:cubicBezTo>
                <a:cubicBezTo>
                  <a:pt x="3421200" y="41075"/>
                  <a:pt x="3404223" y="476266"/>
                  <a:pt x="3372477" y="613585"/>
                </a:cubicBezTo>
                <a:cubicBezTo>
                  <a:pt x="3340731" y="750904"/>
                  <a:pt x="3400769" y="578122"/>
                  <a:pt x="3235765" y="825626"/>
                </a:cubicBezTo>
                <a:cubicBezTo>
                  <a:pt x="3226807" y="852501"/>
                  <a:pt x="3222264" y="927285"/>
                  <a:pt x="3190795" y="930557"/>
                </a:cubicBezTo>
                <a:cubicBezTo>
                  <a:pt x="3159326" y="933829"/>
                  <a:pt x="3061943" y="840259"/>
                  <a:pt x="3046953" y="845256"/>
                </a:cubicBezTo>
                <a:cubicBezTo>
                  <a:pt x="3031963" y="855249"/>
                  <a:pt x="3204088" y="948368"/>
                  <a:pt x="3162060" y="1002880"/>
                </a:cubicBezTo>
                <a:cubicBezTo>
                  <a:pt x="3120032" y="1057392"/>
                  <a:pt x="2854812" y="1107374"/>
                  <a:pt x="2794782" y="1172329"/>
                </a:cubicBezTo>
                <a:cubicBezTo>
                  <a:pt x="2734752" y="1237284"/>
                  <a:pt x="2744867" y="996876"/>
                  <a:pt x="2720928" y="1001551"/>
                </a:cubicBezTo>
                <a:cubicBezTo>
                  <a:pt x="2696989" y="1006226"/>
                  <a:pt x="2801051" y="1195383"/>
                  <a:pt x="2651149" y="1200380"/>
                </a:cubicBezTo>
                <a:cubicBezTo>
                  <a:pt x="2576198" y="1210373"/>
                  <a:pt x="2439700" y="1138201"/>
                  <a:pt x="2379595" y="1120172"/>
                </a:cubicBezTo>
                <a:cubicBezTo>
                  <a:pt x="2319490" y="1102143"/>
                  <a:pt x="2323638" y="1096208"/>
                  <a:pt x="2290519" y="1092204"/>
                </a:cubicBezTo>
                <a:cubicBezTo>
                  <a:pt x="2257400" y="1088200"/>
                  <a:pt x="2220710" y="1080616"/>
                  <a:pt x="2180880" y="1096147"/>
                </a:cubicBezTo>
                <a:cubicBezTo>
                  <a:pt x="2141051" y="1111678"/>
                  <a:pt x="2079809" y="1157381"/>
                  <a:pt x="2051542" y="1185390"/>
                </a:cubicBezTo>
                <a:cubicBezTo>
                  <a:pt x="2023275" y="1213399"/>
                  <a:pt x="2038122" y="1247809"/>
                  <a:pt x="2011281" y="1264202"/>
                </a:cubicBezTo>
                <a:cubicBezTo>
                  <a:pt x="1984440" y="1280595"/>
                  <a:pt x="1935464" y="1278754"/>
                  <a:pt x="1890493" y="1283751"/>
                </a:cubicBezTo>
                <a:cubicBezTo>
                  <a:pt x="1860513" y="1293744"/>
                  <a:pt x="1814550" y="1292340"/>
                  <a:pt x="1786428" y="1290937"/>
                </a:cubicBezTo>
                <a:cubicBezTo>
                  <a:pt x="1758306" y="1289534"/>
                  <a:pt x="1792498" y="1275434"/>
                  <a:pt x="1721759" y="1275331"/>
                </a:cubicBezTo>
                <a:cubicBezTo>
                  <a:pt x="1651020" y="1275228"/>
                  <a:pt x="1481916" y="1285324"/>
                  <a:pt x="1361995" y="1290321"/>
                </a:cubicBezTo>
                <a:cubicBezTo>
                  <a:pt x="1347005" y="1300314"/>
                  <a:pt x="1332666" y="1311363"/>
                  <a:pt x="1317024" y="1320301"/>
                </a:cubicBezTo>
                <a:cubicBezTo>
                  <a:pt x="1297622" y="1331388"/>
                  <a:pt x="1282481" y="1342451"/>
                  <a:pt x="1257064" y="1350281"/>
                </a:cubicBezTo>
                <a:cubicBezTo>
                  <a:pt x="1231647" y="1358111"/>
                  <a:pt x="1319428" y="1305322"/>
                  <a:pt x="1164524" y="1367283"/>
                </a:cubicBezTo>
                <a:cubicBezTo>
                  <a:pt x="1149534" y="1382273"/>
                  <a:pt x="1129052" y="1373389"/>
                  <a:pt x="1105431" y="1375785"/>
                </a:cubicBezTo>
                <a:cubicBezTo>
                  <a:pt x="1081810" y="1378181"/>
                  <a:pt x="1074972" y="1373417"/>
                  <a:pt x="1022795" y="1381658"/>
                </a:cubicBezTo>
                <a:cubicBezTo>
                  <a:pt x="970618" y="1389899"/>
                  <a:pt x="848037" y="1411104"/>
                  <a:pt x="792369" y="1425232"/>
                </a:cubicBezTo>
                <a:cubicBezTo>
                  <a:pt x="736702" y="1439360"/>
                  <a:pt x="718770" y="1448936"/>
                  <a:pt x="688790" y="1466424"/>
                </a:cubicBezTo>
                <a:cubicBezTo>
                  <a:pt x="658810" y="1483912"/>
                  <a:pt x="637471" y="1525166"/>
                  <a:pt x="612487" y="1530163"/>
                </a:cubicBezTo>
                <a:cubicBezTo>
                  <a:pt x="510440" y="1632206"/>
                  <a:pt x="659955" y="1682563"/>
                  <a:pt x="657457" y="1725035"/>
                </a:cubicBezTo>
                <a:cubicBezTo>
                  <a:pt x="654959" y="1767507"/>
                  <a:pt x="613175" y="1761477"/>
                  <a:pt x="597496" y="1784996"/>
                </a:cubicBezTo>
                <a:cubicBezTo>
                  <a:pt x="587503" y="1799986"/>
                  <a:pt x="580255" y="1817228"/>
                  <a:pt x="567516" y="1829967"/>
                </a:cubicBezTo>
                <a:cubicBezTo>
                  <a:pt x="554777" y="1842706"/>
                  <a:pt x="536614" y="1848693"/>
                  <a:pt x="522546" y="1859947"/>
                </a:cubicBezTo>
                <a:cubicBezTo>
                  <a:pt x="511510" y="1868776"/>
                  <a:pt x="501394" y="1878891"/>
                  <a:pt x="492565" y="1889927"/>
                </a:cubicBezTo>
                <a:cubicBezTo>
                  <a:pt x="481310" y="1903995"/>
                  <a:pt x="477863" y="1925349"/>
                  <a:pt x="462585" y="1934898"/>
                </a:cubicBezTo>
                <a:cubicBezTo>
                  <a:pt x="435787" y="1951647"/>
                  <a:pt x="402624" y="1954885"/>
                  <a:pt x="372644" y="1964878"/>
                </a:cubicBezTo>
                <a:cubicBezTo>
                  <a:pt x="342664" y="1989862"/>
                  <a:pt x="314674" y="2017449"/>
                  <a:pt x="282703" y="2039829"/>
                </a:cubicBezTo>
                <a:cubicBezTo>
                  <a:pt x="264396" y="2052644"/>
                  <a:pt x="240926" y="2056821"/>
                  <a:pt x="222742" y="2069809"/>
                </a:cubicBezTo>
                <a:cubicBezTo>
                  <a:pt x="205491" y="2082131"/>
                  <a:pt x="193868" y="2100984"/>
                  <a:pt x="177772" y="2114780"/>
                </a:cubicBezTo>
                <a:cubicBezTo>
                  <a:pt x="158803" y="2131039"/>
                  <a:pt x="137320" y="2144143"/>
                  <a:pt x="117811" y="2159750"/>
                </a:cubicBezTo>
                <a:cubicBezTo>
                  <a:pt x="87337" y="2184129"/>
                  <a:pt x="47505" y="2219054"/>
                  <a:pt x="27870" y="2234701"/>
                </a:cubicBezTo>
                <a:cubicBezTo>
                  <a:pt x="8235" y="2250348"/>
                  <a:pt x="64972" y="2188663"/>
                  <a:pt x="0" y="2253635"/>
                </a:cubicBezTo>
                <a:cubicBezTo>
                  <a:pt x="33474" y="2354052"/>
                  <a:pt x="93108" y="2384424"/>
                  <a:pt x="110020" y="2433515"/>
                </a:cubicBezTo>
                <a:cubicBezTo>
                  <a:pt x="126932" y="2482606"/>
                  <a:pt x="103390" y="2508322"/>
                  <a:pt x="101469" y="2548180"/>
                </a:cubicBezTo>
                <a:cubicBezTo>
                  <a:pt x="99548" y="2588038"/>
                  <a:pt x="71705" y="2592299"/>
                  <a:pt x="98492" y="2672661"/>
                </a:cubicBezTo>
                <a:cubicBezTo>
                  <a:pt x="124479" y="2854570"/>
                  <a:pt x="113983" y="2735740"/>
                  <a:pt x="126075" y="2778031"/>
                </a:cubicBezTo>
                <a:cubicBezTo>
                  <a:pt x="138167" y="2820322"/>
                  <a:pt x="150989" y="2906352"/>
                  <a:pt x="171045" y="2926409"/>
                </a:cubicBezTo>
                <a:lnTo>
                  <a:pt x="201024" y="2997676"/>
                </a:lnTo>
                <a:cubicBezTo>
                  <a:pt x="201178" y="2998601"/>
                  <a:pt x="211940" y="3065624"/>
                  <a:pt x="222478" y="3091300"/>
                </a:cubicBezTo>
                <a:cubicBezTo>
                  <a:pt x="233016" y="3116976"/>
                  <a:pt x="252932" y="3133943"/>
                  <a:pt x="264250" y="3151729"/>
                </a:cubicBezTo>
                <a:cubicBezTo>
                  <a:pt x="275568" y="3169515"/>
                  <a:pt x="275398" y="3178027"/>
                  <a:pt x="290388" y="3198014"/>
                </a:cubicBezTo>
                <a:cubicBezTo>
                  <a:pt x="295385" y="3218001"/>
                  <a:pt x="350131" y="3183732"/>
                  <a:pt x="369781" y="3190798"/>
                </a:cubicBezTo>
                <a:cubicBezTo>
                  <a:pt x="389431" y="3197864"/>
                  <a:pt x="374522" y="3199825"/>
                  <a:pt x="408289" y="3240412"/>
                </a:cubicBezTo>
                <a:cubicBezTo>
                  <a:pt x="442056" y="3280999"/>
                  <a:pt x="592372" y="3441818"/>
                  <a:pt x="572385" y="3434323"/>
                </a:cubicBezTo>
                <a:cubicBezTo>
                  <a:pt x="552398" y="3426828"/>
                  <a:pt x="362665" y="3211727"/>
                  <a:pt x="367662" y="3211727"/>
                </a:cubicBezTo>
              </a:path>
            </a:pathLst>
          </a:custGeom>
          <a:noFill/>
          <a:ln w="508000">
            <a:solidFill>
              <a:srgbClr val="C48EC8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775831"/>
      </p:ext>
    </p:extLst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00"/>
            <a:ext cx="9143999" cy="51538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ACE</a:t>
            </a:r>
            <a:r>
              <a:rPr lang="en-US" sz="2400" i="1" dirty="0" smtClean="0">
                <a:latin typeface="Gill Sans MT" panose="020B0502020104020203" pitchFamily="34" charset="0"/>
              </a:rPr>
              <a:t>forward</a:t>
            </a:r>
            <a:r>
              <a:rPr lang="en-US" sz="2400" dirty="0" smtClean="0">
                <a:latin typeface="Gill Sans MT" panose="020B0502020104020203" pitchFamily="34" charset="0"/>
              </a:rPr>
              <a:t> Project Goals Ten-Year Plan - 2022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4953000"/>
            <a:ext cx="2408964" cy="923330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Altamont Corridor</a:t>
            </a:r>
          </a:p>
          <a:p>
            <a:pPr marL="182880" indent="-18288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Increase Service to </a:t>
            </a:r>
            <a:b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</a:b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10 Daily Round Trips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648200" y="4432878"/>
            <a:ext cx="1" cy="520124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1800" y="1524000"/>
            <a:ext cx="2362200" cy="646331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Stockton - Merced</a:t>
            </a:r>
          </a:p>
          <a:p>
            <a:pPr marL="182880" indent="-18288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Extension to Merced</a:t>
            </a:r>
            <a:endParaRPr lang="en-US" sz="17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229600" y="2175633"/>
            <a:ext cx="457200" cy="1419644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2617698" y="1752026"/>
            <a:ext cx="3401841" cy="3580503"/>
          </a:xfrm>
          <a:custGeom>
            <a:avLst/>
            <a:gdLst>
              <a:gd name="connsiteX0" fmla="*/ 3432748 w 3432748"/>
              <a:gd name="connsiteY0" fmla="*/ 0 h 3643148"/>
              <a:gd name="connsiteX1" fmla="*/ 3417758 w 3432748"/>
              <a:gd name="connsiteY1" fmla="*/ 719528 h 3643148"/>
              <a:gd name="connsiteX2" fmla="*/ 3342807 w 3432748"/>
              <a:gd name="connsiteY2" fmla="*/ 854440 h 3643148"/>
              <a:gd name="connsiteX3" fmla="*/ 3282846 w 3432748"/>
              <a:gd name="connsiteY3" fmla="*/ 959371 h 3643148"/>
              <a:gd name="connsiteX4" fmla="*/ 3237876 w 3432748"/>
              <a:gd name="connsiteY4" fmla="*/ 1064302 h 3643148"/>
              <a:gd name="connsiteX5" fmla="*/ 3192905 w 3432748"/>
              <a:gd name="connsiteY5" fmla="*/ 1079292 h 3643148"/>
              <a:gd name="connsiteX6" fmla="*/ 3147935 w 3432748"/>
              <a:gd name="connsiteY6" fmla="*/ 1109272 h 3643148"/>
              <a:gd name="connsiteX7" fmla="*/ 3117954 w 3432748"/>
              <a:gd name="connsiteY7" fmla="*/ 1139253 h 3643148"/>
              <a:gd name="connsiteX8" fmla="*/ 3072984 w 3432748"/>
              <a:gd name="connsiteY8" fmla="*/ 1154243 h 3643148"/>
              <a:gd name="connsiteX9" fmla="*/ 2623279 w 3432748"/>
              <a:gd name="connsiteY9" fmla="*/ 1169233 h 3643148"/>
              <a:gd name="connsiteX10" fmla="*/ 2398427 w 3432748"/>
              <a:gd name="connsiteY10" fmla="*/ 1199213 h 3643148"/>
              <a:gd name="connsiteX11" fmla="*/ 2323476 w 3432748"/>
              <a:gd name="connsiteY11" fmla="*/ 1244184 h 3643148"/>
              <a:gd name="connsiteX12" fmla="*/ 2218545 w 3432748"/>
              <a:gd name="connsiteY12" fmla="*/ 1289154 h 3643148"/>
              <a:gd name="connsiteX13" fmla="*/ 2098623 w 3432748"/>
              <a:gd name="connsiteY13" fmla="*/ 1319135 h 3643148"/>
              <a:gd name="connsiteX14" fmla="*/ 2053653 w 3432748"/>
              <a:gd name="connsiteY14" fmla="*/ 1334125 h 3643148"/>
              <a:gd name="connsiteX15" fmla="*/ 1918741 w 3432748"/>
              <a:gd name="connsiteY15" fmla="*/ 1349115 h 3643148"/>
              <a:gd name="connsiteX16" fmla="*/ 1828800 w 3432748"/>
              <a:gd name="connsiteY16" fmla="*/ 1379095 h 3643148"/>
              <a:gd name="connsiteX17" fmla="*/ 1768840 w 3432748"/>
              <a:gd name="connsiteY17" fmla="*/ 1409076 h 3643148"/>
              <a:gd name="connsiteX18" fmla="*/ 1409076 w 3432748"/>
              <a:gd name="connsiteY18" fmla="*/ 1424066 h 3643148"/>
              <a:gd name="connsiteX19" fmla="*/ 1364105 w 3432748"/>
              <a:gd name="connsiteY19" fmla="*/ 1454046 h 3643148"/>
              <a:gd name="connsiteX20" fmla="*/ 1304145 w 3432748"/>
              <a:gd name="connsiteY20" fmla="*/ 1484026 h 3643148"/>
              <a:gd name="connsiteX21" fmla="*/ 1169233 w 3432748"/>
              <a:gd name="connsiteY21" fmla="*/ 1573967 h 3643148"/>
              <a:gd name="connsiteX22" fmla="*/ 1124263 w 3432748"/>
              <a:gd name="connsiteY22" fmla="*/ 1618938 h 3643148"/>
              <a:gd name="connsiteX23" fmla="*/ 1079292 w 3432748"/>
              <a:gd name="connsiteY23" fmla="*/ 1633928 h 3643148"/>
              <a:gd name="connsiteX24" fmla="*/ 944381 w 3432748"/>
              <a:gd name="connsiteY24" fmla="*/ 1753849 h 3643148"/>
              <a:gd name="connsiteX25" fmla="*/ 839450 w 3432748"/>
              <a:gd name="connsiteY25" fmla="*/ 1768840 h 3643148"/>
              <a:gd name="connsiteX26" fmla="*/ 764499 w 3432748"/>
              <a:gd name="connsiteY26" fmla="*/ 1783830 h 3643148"/>
              <a:gd name="connsiteX27" fmla="*/ 704538 w 3432748"/>
              <a:gd name="connsiteY27" fmla="*/ 1858780 h 3643148"/>
              <a:gd name="connsiteX28" fmla="*/ 644577 w 3432748"/>
              <a:gd name="connsiteY28" fmla="*/ 1918741 h 3643148"/>
              <a:gd name="connsiteX29" fmla="*/ 614597 w 3432748"/>
              <a:gd name="connsiteY29" fmla="*/ 1963712 h 3643148"/>
              <a:gd name="connsiteX30" fmla="*/ 569627 w 3432748"/>
              <a:gd name="connsiteY30" fmla="*/ 1993692 h 3643148"/>
              <a:gd name="connsiteX31" fmla="*/ 539646 w 3432748"/>
              <a:gd name="connsiteY31" fmla="*/ 2023672 h 3643148"/>
              <a:gd name="connsiteX32" fmla="*/ 509666 w 3432748"/>
              <a:gd name="connsiteY32" fmla="*/ 2068643 h 3643148"/>
              <a:gd name="connsiteX33" fmla="*/ 419725 w 3432748"/>
              <a:gd name="connsiteY33" fmla="*/ 2098623 h 3643148"/>
              <a:gd name="connsiteX34" fmla="*/ 329784 w 3432748"/>
              <a:gd name="connsiteY34" fmla="*/ 2173574 h 3643148"/>
              <a:gd name="connsiteX35" fmla="*/ 269823 w 3432748"/>
              <a:gd name="connsiteY35" fmla="*/ 2203554 h 3643148"/>
              <a:gd name="connsiteX36" fmla="*/ 224853 w 3432748"/>
              <a:gd name="connsiteY36" fmla="*/ 2248525 h 3643148"/>
              <a:gd name="connsiteX37" fmla="*/ 164892 w 3432748"/>
              <a:gd name="connsiteY37" fmla="*/ 2293495 h 3643148"/>
              <a:gd name="connsiteX38" fmla="*/ 74951 w 3432748"/>
              <a:gd name="connsiteY38" fmla="*/ 2368446 h 3643148"/>
              <a:gd name="connsiteX39" fmla="*/ 0 w 3432748"/>
              <a:gd name="connsiteY39" fmla="*/ 2428407 h 3643148"/>
              <a:gd name="connsiteX40" fmla="*/ 29981 w 3432748"/>
              <a:gd name="connsiteY40" fmla="*/ 2608289 h 3643148"/>
              <a:gd name="connsiteX41" fmla="*/ 44971 w 3432748"/>
              <a:gd name="connsiteY41" fmla="*/ 2668249 h 3643148"/>
              <a:gd name="connsiteX42" fmla="*/ 74951 w 3432748"/>
              <a:gd name="connsiteY42" fmla="*/ 2788171 h 3643148"/>
              <a:gd name="connsiteX43" fmla="*/ 104932 w 3432748"/>
              <a:gd name="connsiteY43" fmla="*/ 2953062 h 3643148"/>
              <a:gd name="connsiteX44" fmla="*/ 149902 w 3432748"/>
              <a:gd name="connsiteY44" fmla="*/ 3117954 h 3643148"/>
              <a:gd name="connsiteX45" fmla="*/ 179882 w 3432748"/>
              <a:gd name="connsiteY45" fmla="*/ 3147935 h 3643148"/>
              <a:gd name="connsiteX46" fmla="*/ 209863 w 3432748"/>
              <a:gd name="connsiteY46" fmla="*/ 3282846 h 3643148"/>
              <a:gd name="connsiteX47" fmla="*/ 254833 w 3432748"/>
              <a:gd name="connsiteY47" fmla="*/ 3312826 h 3643148"/>
              <a:gd name="connsiteX48" fmla="*/ 299804 w 3432748"/>
              <a:gd name="connsiteY48" fmla="*/ 3372787 h 3643148"/>
              <a:gd name="connsiteX49" fmla="*/ 314794 w 3432748"/>
              <a:gd name="connsiteY49" fmla="*/ 3432748 h 3643148"/>
              <a:gd name="connsiteX50" fmla="*/ 449705 w 3432748"/>
              <a:gd name="connsiteY50" fmla="*/ 3582649 h 3643148"/>
              <a:gd name="connsiteX51" fmla="*/ 539646 w 3432748"/>
              <a:gd name="connsiteY51" fmla="*/ 3642610 h 3643148"/>
              <a:gd name="connsiteX52" fmla="*/ 554636 w 3432748"/>
              <a:gd name="connsiteY52" fmla="*/ 3642610 h 3643148"/>
              <a:gd name="connsiteX0" fmla="*/ 3432748 w 3432748"/>
              <a:gd name="connsiteY0" fmla="*/ 0 h 3659806"/>
              <a:gd name="connsiteX1" fmla="*/ 3417758 w 3432748"/>
              <a:gd name="connsiteY1" fmla="*/ 719528 h 3659806"/>
              <a:gd name="connsiteX2" fmla="*/ 3342807 w 3432748"/>
              <a:gd name="connsiteY2" fmla="*/ 854440 h 3659806"/>
              <a:gd name="connsiteX3" fmla="*/ 3282846 w 3432748"/>
              <a:gd name="connsiteY3" fmla="*/ 959371 h 3659806"/>
              <a:gd name="connsiteX4" fmla="*/ 3237876 w 3432748"/>
              <a:gd name="connsiteY4" fmla="*/ 1064302 h 3659806"/>
              <a:gd name="connsiteX5" fmla="*/ 3192905 w 3432748"/>
              <a:gd name="connsiteY5" fmla="*/ 1079292 h 3659806"/>
              <a:gd name="connsiteX6" fmla="*/ 3147935 w 3432748"/>
              <a:gd name="connsiteY6" fmla="*/ 1109272 h 3659806"/>
              <a:gd name="connsiteX7" fmla="*/ 3117954 w 3432748"/>
              <a:gd name="connsiteY7" fmla="*/ 1139253 h 3659806"/>
              <a:gd name="connsiteX8" fmla="*/ 3072984 w 3432748"/>
              <a:gd name="connsiteY8" fmla="*/ 1154243 h 3659806"/>
              <a:gd name="connsiteX9" fmla="*/ 2623279 w 3432748"/>
              <a:gd name="connsiteY9" fmla="*/ 1169233 h 3659806"/>
              <a:gd name="connsiteX10" fmla="*/ 2398427 w 3432748"/>
              <a:gd name="connsiteY10" fmla="*/ 1199213 h 3659806"/>
              <a:gd name="connsiteX11" fmla="*/ 2323476 w 3432748"/>
              <a:gd name="connsiteY11" fmla="*/ 1244184 h 3659806"/>
              <a:gd name="connsiteX12" fmla="*/ 2218545 w 3432748"/>
              <a:gd name="connsiteY12" fmla="*/ 1289154 h 3659806"/>
              <a:gd name="connsiteX13" fmla="*/ 2098623 w 3432748"/>
              <a:gd name="connsiteY13" fmla="*/ 1319135 h 3659806"/>
              <a:gd name="connsiteX14" fmla="*/ 2053653 w 3432748"/>
              <a:gd name="connsiteY14" fmla="*/ 1334125 h 3659806"/>
              <a:gd name="connsiteX15" fmla="*/ 1918741 w 3432748"/>
              <a:gd name="connsiteY15" fmla="*/ 1349115 h 3659806"/>
              <a:gd name="connsiteX16" fmla="*/ 1828800 w 3432748"/>
              <a:gd name="connsiteY16" fmla="*/ 1379095 h 3659806"/>
              <a:gd name="connsiteX17" fmla="*/ 1768840 w 3432748"/>
              <a:gd name="connsiteY17" fmla="*/ 1409076 h 3659806"/>
              <a:gd name="connsiteX18" fmla="*/ 1409076 w 3432748"/>
              <a:gd name="connsiteY18" fmla="*/ 1424066 h 3659806"/>
              <a:gd name="connsiteX19" fmla="*/ 1364105 w 3432748"/>
              <a:gd name="connsiteY19" fmla="*/ 1454046 h 3659806"/>
              <a:gd name="connsiteX20" fmla="*/ 1304145 w 3432748"/>
              <a:gd name="connsiteY20" fmla="*/ 1484026 h 3659806"/>
              <a:gd name="connsiteX21" fmla="*/ 1169233 w 3432748"/>
              <a:gd name="connsiteY21" fmla="*/ 1573967 h 3659806"/>
              <a:gd name="connsiteX22" fmla="*/ 1124263 w 3432748"/>
              <a:gd name="connsiteY22" fmla="*/ 1618938 h 3659806"/>
              <a:gd name="connsiteX23" fmla="*/ 1079292 w 3432748"/>
              <a:gd name="connsiteY23" fmla="*/ 1633928 h 3659806"/>
              <a:gd name="connsiteX24" fmla="*/ 944381 w 3432748"/>
              <a:gd name="connsiteY24" fmla="*/ 1753849 h 3659806"/>
              <a:gd name="connsiteX25" fmla="*/ 839450 w 3432748"/>
              <a:gd name="connsiteY25" fmla="*/ 1768840 h 3659806"/>
              <a:gd name="connsiteX26" fmla="*/ 764499 w 3432748"/>
              <a:gd name="connsiteY26" fmla="*/ 1783830 h 3659806"/>
              <a:gd name="connsiteX27" fmla="*/ 704538 w 3432748"/>
              <a:gd name="connsiteY27" fmla="*/ 1858780 h 3659806"/>
              <a:gd name="connsiteX28" fmla="*/ 644577 w 3432748"/>
              <a:gd name="connsiteY28" fmla="*/ 1918741 h 3659806"/>
              <a:gd name="connsiteX29" fmla="*/ 614597 w 3432748"/>
              <a:gd name="connsiteY29" fmla="*/ 1963712 h 3659806"/>
              <a:gd name="connsiteX30" fmla="*/ 569627 w 3432748"/>
              <a:gd name="connsiteY30" fmla="*/ 1993692 h 3659806"/>
              <a:gd name="connsiteX31" fmla="*/ 539646 w 3432748"/>
              <a:gd name="connsiteY31" fmla="*/ 2023672 h 3659806"/>
              <a:gd name="connsiteX32" fmla="*/ 509666 w 3432748"/>
              <a:gd name="connsiteY32" fmla="*/ 2068643 h 3659806"/>
              <a:gd name="connsiteX33" fmla="*/ 419725 w 3432748"/>
              <a:gd name="connsiteY33" fmla="*/ 2098623 h 3659806"/>
              <a:gd name="connsiteX34" fmla="*/ 329784 w 3432748"/>
              <a:gd name="connsiteY34" fmla="*/ 2173574 h 3659806"/>
              <a:gd name="connsiteX35" fmla="*/ 269823 w 3432748"/>
              <a:gd name="connsiteY35" fmla="*/ 2203554 h 3659806"/>
              <a:gd name="connsiteX36" fmla="*/ 224853 w 3432748"/>
              <a:gd name="connsiteY36" fmla="*/ 2248525 h 3659806"/>
              <a:gd name="connsiteX37" fmla="*/ 164892 w 3432748"/>
              <a:gd name="connsiteY37" fmla="*/ 2293495 h 3659806"/>
              <a:gd name="connsiteX38" fmla="*/ 74951 w 3432748"/>
              <a:gd name="connsiteY38" fmla="*/ 2368446 h 3659806"/>
              <a:gd name="connsiteX39" fmla="*/ 0 w 3432748"/>
              <a:gd name="connsiteY39" fmla="*/ 2428407 h 3659806"/>
              <a:gd name="connsiteX40" fmla="*/ 29981 w 3432748"/>
              <a:gd name="connsiteY40" fmla="*/ 2608289 h 3659806"/>
              <a:gd name="connsiteX41" fmla="*/ 44971 w 3432748"/>
              <a:gd name="connsiteY41" fmla="*/ 2668249 h 3659806"/>
              <a:gd name="connsiteX42" fmla="*/ 74951 w 3432748"/>
              <a:gd name="connsiteY42" fmla="*/ 2788171 h 3659806"/>
              <a:gd name="connsiteX43" fmla="*/ 104932 w 3432748"/>
              <a:gd name="connsiteY43" fmla="*/ 2953062 h 3659806"/>
              <a:gd name="connsiteX44" fmla="*/ 149902 w 3432748"/>
              <a:gd name="connsiteY44" fmla="*/ 3117954 h 3659806"/>
              <a:gd name="connsiteX45" fmla="*/ 179882 w 3432748"/>
              <a:gd name="connsiteY45" fmla="*/ 3147935 h 3659806"/>
              <a:gd name="connsiteX46" fmla="*/ 209863 w 3432748"/>
              <a:gd name="connsiteY46" fmla="*/ 3282846 h 3659806"/>
              <a:gd name="connsiteX47" fmla="*/ 254833 w 3432748"/>
              <a:gd name="connsiteY47" fmla="*/ 3312826 h 3659806"/>
              <a:gd name="connsiteX48" fmla="*/ 299804 w 3432748"/>
              <a:gd name="connsiteY48" fmla="*/ 3372787 h 3659806"/>
              <a:gd name="connsiteX49" fmla="*/ 314794 w 3432748"/>
              <a:gd name="connsiteY49" fmla="*/ 3432748 h 3659806"/>
              <a:gd name="connsiteX50" fmla="*/ 449705 w 3432748"/>
              <a:gd name="connsiteY50" fmla="*/ 3582649 h 3659806"/>
              <a:gd name="connsiteX51" fmla="*/ 539646 w 3432748"/>
              <a:gd name="connsiteY51" fmla="*/ 3642610 h 3659806"/>
              <a:gd name="connsiteX52" fmla="*/ 284813 w 3432748"/>
              <a:gd name="connsiteY52" fmla="*/ 3297836 h 3659806"/>
              <a:gd name="connsiteX0" fmla="*/ 3432748 w 3432748"/>
              <a:gd name="connsiteY0" fmla="*/ 0 h 3582692"/>
              <a:gd name="connsiteX1" fmla="*/ 3417758 w 3432748"/>
              <a:gd name="connsiteY1" fmla="*/ 719528 h 3582692"/>
              <a:gd name="connsiteX2" fmla="*/ 3342807 w 3432748"/>
              <a:gd name="connsiteY2" fmla="*/ 854440 h 3582692"/>
              <a:gd name="connsiteX3" fmla="*/ 3282846 w 3432748"/>
              <a:gd name="connsiteY3" fmla="*/ 959371 h 3582692"/>
              <a:gd name="connsiteX4" fmla="*/ 3237876 w 3432748"/>
              <a:gd name="connsiteY4" fmla="*/ 1064302 h 3582692"/>
              <a:gd name="connsiteX5" fmla="*/ 3192905 w 3432748"/>
              <a:gd name="connsiteY5" fmla="*/ 1079292 h 3582692"/>
              <a:gd name="connsiteX6" fmla="*/ 3147935 w 3432748"/>
              <a:gd name="connsiteY6" fmla="*/ 1109272 h 3582692"/>
              <a:gd name="connsiteX7" fmla="*/ 3117954 w 3432748"/>
              <a:gd name="connsiteY7" fmla="*/ 1139253 h 3582692"/>
              <a:gd name="connsiteX8" fmla="*/ 3072984 w 3432748"/>
              <a:gd name="connsiteY8" fmla="*/ 1154243 h 3582692"/>
              <a:gd name="connsiteX9" fmla="*/ 2623279 w 3432748"/>
              <a:gd name="connsiteY9" fmla="*/ 1169233 h 3582692"/>
              <a:gd name="connsiteX10" fmla="*/ 2398427 w 3432748"/>
              <a:gd name="connsiteY10" fmla="*/ 1199213 h 3582692"/>
              <a:gd name="connsiteX11" fmla="*/ 2323476 w 3432748"/>
              <a:gd name="connsiteY11" fmla="*/ 1244184 h 3582692"/>
              <a:gd name="connsiteX12" fmla="*/ 2218545 w 3432748"/>
              <a:gd name="connsiteY12" fmla="*/ 1289154 h 3582692"/>
              <a:gd name="connsiteX13" fmla="*/ 2098623 w 3432748"/>
              <a:gd name="connsiteY13" fmla="*/ 1319135 h 3582692"/>
              <a:gd name="connsiteX14" fmla="*/ 2053653 w 3432748"/>
              <a:gd name="connsiteY14" fmla="*/ 1334125 h 3582692"/>
              <a:gd name="connsiteX15" fmla="*/ 1918741 w 3432748"/>
              <a:gd name="connsiteY15" fmla="*/ 1349115 h 3582692"/>
              <a:gd name="connsiteX16" fmla="*/ 1828800 w 3432748"/>
              <a:gd name="connsiteY16" fmla="*/ 1379095 h 3582692"/>
              <a:gd name="connsiteX17" fmla="*/ 1768840 w 3432748"/>
              <a:gd name="connsiteY17" fmla="*/ 1409076 h 3582692"/>
              <a:gd name="connsiteX18" fmla="*/ 1409076 w 3432748"/>
              <a:gd name="connsiteY18" fmla="*/ 1424066 h 3582692"/>
              <a:gd name="connsiteX19" fmla="*/ 1364105 w 3432748"/>
              <a:gd name="connsiteY19" fmla="*/ 1454046 h 3582692"/>
              <a:gd name="connsiteX20" fmla="*/ 1304145 w 3432748"/>
              <a:gd name="connsiteY20" fmla="*/ 1484026 h 3582692"/>
              <a:gd name="connsiteX21" fmla="*/ 1169233 w 3432748"/>
              <a:gd name="connsiteY21" fmla="*/ 1573967 h 3582692"/>
              <a:gd name="connsiteX22" fmla="*/ 1124263 w 3432748"/>
              <a:gd name="connsiteY22" fmla="*/ 1618938 h 3582692"/>
              <a:gd name="connsiteX23" fmla="*/ 1079292 w 3432748"/>
              <a:gd name="connsiteY23" fmla="*/ 1633928 h 3582692"/>
              <a:gd name="connsiteX24" fmla="*/ 944381 w 3432748"/>
              <a:gd name="connsiteY24" fmla="*/ 1753849 h 3582692"/>
              <a:gd name="connsiteX25" fmla="*/ 839450 w 3432748"/>
              <a:gd name="connsiteY25" fmla="*/ 1768840 h 3582692"/>
              <a:gd name="connsiteX26" fmla="*/ 764499 w 3432748"/>
              <a:gd name="connsiteY26" fmla="*/ 1783830 h 3582692"/>
              <a:gd name="connsiteX27" fmla="*/ 704538 w 3432748"/>
              <a:gd name="connsiteY27" fmla="*/ 1858780 h 3582692"/>
              <a:gd name="connsiteX28" fmla="*/ 644577 w 3432748"/>
              <a:gd name="connsiteY28" fmla="*/ 1918741 h 3582692"/>
              <a:gd name="connsiteX29" fmla="*/ 614597 w 3432748"/>
              <a:gd name="connsiteY29" fmla="*/ 1963712 h 3582692"/>
              <a:gd name="connsiteX30" fmla="*/ 569627 w 3432748"/>
              <a:gd name="connsiteY30" fmla="*/ 1993692 h 3582692"/>
              <a:gd name="connsiteX31" fmla="*/ 539646 w 3432748"/>
              <a:gd name="connsiteY31" fmla="*/ 2023672 h 3582692"/>
              <a:gd name="connsiteX32" fmla="*/ 509666 w 3432748"/>
              <a:gd name="connsiteY32" fmla="*/ 2068643 h 3582692"/>
              <a:gd name="connsiteX33" fmla="*/ 419725 w 3432748"/>
              <a:gd name="connsiteY33" fmla="*/ 2098623 h 3582692"/>
              <a:gd name="connsiteX34" fmla="*/ 329784 w 3432748"/>
              <a:gd name="connsiteY34" fmla="*/ 2173574 h 3582692"/>
              <a:gd name="connsiteX35" fmla="*/ 269823 w 3432748"/>
              <a:gd name="connsiteY35" fmla="*/ 2203554 h 3582692"/>
              <a:gd name="connsiteX36" fmla="*/ 224853 w 3432748"/>
              <a:gd name="connsiteY36" fmla="*/ 2248525 h 3582692"/>
              <a:gd name="connsiteX37" fmla="*/ 164892 w 3432748"/>
              <a:gd name="connsiteY37" fmla="*/ 2293495 h 3582692"/>
              <a:gd name="connsiteX38" fmla="*/ 74951 w 3432748"/>
              <a:gd name="connsiteY38" fmla="*/ 2368446 h 3582692"/>
              <a:gd name="connsiteX39" fmla="*/ 0 w 3432748"/>
              <a:gd name="connsiteY39" fmla="*/ 2428407 h 3582692"/>
              <a:gd name="connsiteX40" fmla="*/ 29981 w 3432748"/>
              <a:gd name="connsiteY40" fmla="*/ 2608289 h 3582692"/>
              <a:gd name="connsiteX41" fmla="*/ 44971 w 3432748"/>
              <a:gd name="connsiteY41" fmla="*/ 2668249 h 3582692"/>
              <a:gd name="connsiteX42" fmla="*/ 74951 w 3432748"/>
              <a:gd name="connsiteY42" fmla="*/ 2788171 h 3582692"/>
              <a:gd name="connsiteX43" fmla="*/ 104932 w 3432748"/>
              <a:gd name="connsiteY43" fmla="*/ 2953062 h 3582692"/>
              <a:gd name="connsiteX44" fmla="*/ 149902 w 3432748"/>
              <a:gd name="connsiteY44" fmla="*/ 3117954 h 3582692"/>
              <a:gd name="connsiteX45" fmla="*/ 179882 w 3432748"/>
              <a:gd name="connsiteY45" fmla="*/ 3147935 h 3582692"/>
              <a:gd name="connsiteX46" fmla="*/ 209863 w 3432748"/>
              <a:gd name="connsiteY46" fmla="*/ 3282846 h 3582692"/>
              <a:gd name="connsiteX47" fmla="*/ 254833 w 3432748"/>
              <a:gd name="connsiteY47" fmla="*/ 3312826 h 3582692"/>
              <a:gd name="connsiteX48" fmla="*/ 299804 w 3432748"/>
              <a:gd name="connsiteY48" fmla="*/ 3372787 h 3582692"/>
              <a:gd name="connsiteX49" fmla="*/ 314794 w 3432748"/>
              <a:gd name="connsiteY49" fmla="*/ 3432748 h 3582692"/>
              <a:gd name="connsiteX50" fmla="*/ 449705 w 3432748"/>
              <a:gd name="connsiteY50" fmla="*/ 3582649 h 3582692"/>
              <a:gd name="connsiteX51" fmla="*/ 389744 w 3432748"/>
              <a:gd name="connsiteY51" fmla="*/ 3417757 h 3582692"/>
              <a:gd name="connsiteX52" fmla="*/ 284813 w 3432748"/>
              <a:gd name="connsiteY52" fmla="*/ 3297836 h 3582692"/>
              <a:gd name="connsiteX0" fmla="*/ 3432748 w 3432748"/>
              <a:gd name="connsiteY0" fmla="*/ 0 h 3433132"/>
              <a:gd name="connsiteX1" fmla="*/ 3417758 w 3432748"/>
              <a:gd name="connsiteY1" fmla="*/ 719528 h 3433132"/>
              <a:gd name="connsiteX2" fmla="*/ 3342807 w 3432748"/>
              <a:gd name="connsiteY2" fmla="*/ 854440 h 3433132"/>
              <a:gd name="connsiteX3" fmla="*/ 3282846 w 3432748"/>
              <a:gd name="connsiteY3" fmla="*/ 959371 h 3433132"/>
              <a:gd name="connsiteX4" fmla="*/ 3237876 w 3432748"/>
              <a:gd name="connsiteY4" fmla="*/ 1064302 h 3433132"/>
              <a:gd name="connsiteX5" fmla="*/ 3192905 w 3432748"/>
              <a:gd name="connsiteY5" fmla="*/ 1079292 h 3433132"/>
              <a:gd name="connsiteX6" fmla="*/ 3147935 w 3432748"/>
              <a:gd name="connsiteY6" fmla="*/ 1109272 h 3433132"/>
              <a:gd name="connsiteX7" fmla="*/ 3117954 w 3432748"/>
              <a:gd name="connsiteY7" fmla="*/ 1139253 h 3433132"/>
              <a:gd name="connsiteX8" fmla="*/ 3072984 w 3432748"/>
              <a:gd name="connsiteY8" fmla="*/ 1154243 h 3433132"/>
              <a:gd name="connsiteX9" fmla="*/ 2623279 w 3432748"/>
              <a:gd name="connsiteY9" fmla="*/ 1169233 h 3433132"/>
              <a:gd name="connsiteX10" fmla="*/ 2398427 w 3432748"/>
              <a:gd name="connsiteY10" fmla="*/ 1199213 h 3433132"/>
              <a:gd name="connsiteX11" fmla="*/ 2323476 w 3432748"/>
              <a:gd name="connsiteY11" fmla="*/ 1244184 h 3433132"/>
              <a:gd name="connsiteX12" fmla="*/ 2218545 w 3432748"/>
              <a:gd name="connsiteY12" fmla="*/ 1289154 h 3433132"/>
              <a:gd name="connsiteX13" fmla="*/ 2098623 w 3432748"/>
              <a:gd name="connsiteY13" fmla="*/ 1319135 h 3433132"/>
              <a:gd name="connsiteX14" fmla="*/ 2053653 w 3432748"/>
              <a:gd name="connsiteY14" fmla="*/ 1334125 h 3433132"/>
              <a:gd name="connsiteX15" fmla="*/ 1918741 w 3432748"/>
              <a:gd name="connsiteY15" fmla="*/ 1349115 h 3433132"/>
              <a:gd name="connsiteX16" fmla="*/ 1828800 w 3432748"/>
              <a:gd name="connsiteY16" fmla="*/ 1379095 h 3433132"/>
              <a:gd name="connsiteX17" fmla="*/ 1768840 w 3432748"/>
              <a:gd name="connsiteY17" fmla="*/ 1409076 h 3433132"/>
              <a:gd name="connsiteX18" fmla="*/ 1409076 w 3432748"/>
              <a:gd name="connsiteY18" fmla="*/ 1424066 h 3433132"/>
              <a:gd name="connsiteX19" fmla="*/ 1364105 w 3432748"/>
              <a:gd name="connsiteY19" fmla="*/ 1454046 h 3433132"/>
              <a:gd name="connsiteX20" fmla="*/ 1304145 w 3432748"/>
              <a:gd name="connsiteY20" fmla="*/ 1484026 h 3433132"/>
              <a:gd name="connsiteX21" fmla="*/ 1169233 w 3432748"/>
              <a:gd name="connsiteY21" fmla="*/ 1573967 h 3433132"/>
              <a:gd name="connsiteX22" fmla="*/ 1124263 w 3432748"/>
              <a:gd name="connsiteY22" fmla="*/ 1618938 h 3433132"/>
              <a:gd name="connsiteX23" fmla="*/ 1079292 w 3432748"/>
              <a:gd name="connsiteY23" fmla="*/ 1633928 h 3433132"/>
              <a:gd name="connsiteX24" fmla="*/ 944381 w 3432748"/>
              <a:gd name="connsiteY24" fmla="*/ 1753849 h 3433132"/>
              <a:gd name="connsiteX25" fmla="*/ 839450 w 3432748"/>
              <a:gd name="connsiteY25" fmla="*/ 1768840 h 3433132"/>
              <a:gd name="connsiteX26" fmla="*/ 764499 w 3432748"/>
              <a:gd name="connsiteY26" fmla="*/ 1783830 h 3433132"/>
              <a:gd name="connsiteX27" fmla="*/ 704538 w 3432748"/>
              <a:gd name="connsiteY27" fmla="*/ 1858780 h 3433132"/>
              <a:gd name="connsiteX28" fmla="*/ 644577 w 3432748"/>
              <a:gd name="connsiteY28" fmla="*/ 1918741 h 3433132"/>
              <a:gd name="connsiteX29" fmla="*/ 614597 w 3432748"/>
              <a:gd name="connsiteY29" fmla="*/ 1963712 h 3433132"/>
              <a:gd name="connsiteX30" fmla="*/ 569627 w 3432748"/>
              <a:gd name="connsiteY30" fmla="*/ 1993692 h 3433132"/>
              <a:gd name="connsiteX31" fmla="*/ 539646 w 3432748"/>
              <a:gd name="connsiteY31" fmla="*/ 2023672 h 3433132"/>
              <a:gd name="connsiteX32" fmla="*/ 509666 w 3432748"/>
              <a:gd name="connsiteY32" fmla="*/ 2068643 h 3433132"/>
              <a:gd name="connsiteX33" fmla="*/ 419725 w 3432748"/>
              <a:gd name="connsiteY33" fmla="*/ 2098623 h 3433132"/>
              <a:gd name="connsiteX34" fmla="*/ 329784 w 3432748"/>
              <a:gd name="connsiteY34" fmla="*/ 2173574 h 3433132"/>
              <a:gd name="connsiteX35" fmla="*/ 269823 w 3432748"/>
              <a:gd name="connsiteY35" fmla="*/ 2203554 h 3433132"/>
              <a:gd name="connsiteX36" fmla="*/ 224853 w 3432748"/>
              <a:gd name="connsiteY36" fmla="*/ 2248525 h 3433132"/>
              <a:gd name="connsiteX37" fmla="*/ 164892 w 3432748"/>
              <a:gd name="connsiteY37" fmla="*/ 2293495 h 3433132"/>
              <a:gd name="connsiteX38" fmla="*/ 74951 w 3432748"/>
              <a:gd name="connsiteY38" fmla="*/ 2368446 h 3433132"/>
              <a:gd name="connsiteX39" fmla="*/ 0 w 3432748"/>
              <a:gd name="connsiteY39" fmla="*/ 2428407 h 3433132"/>
              <a:gd name="connsiteX40" fmla="*/ 29981 w 3432748"/>
              <a:gd name="connsiteY40" fmla="*/ 2608289 h 3433132"/>
              <a:gd name="connsiteX41" fmla="*/ 44971 w 3432748"/>
              <a:gd name="connsiteY41" fmla="*/ 2668249 h 3433132"/>
              <a:gd name="connsiteX42" fmla="*/ 74951 w 3432748"/>
              <a:gd name="connsiteY42" fmla="*/ 2788171 h 3433132"/>
              <a:gd name="connsiteX43" fmla="*/ 104932 w 3432748"/>
              <a:gd name="connsiteY43" fmla="*/ 2953062 h 3433132"/>
              <a:gd name="connsiteX44" fmla="*/ 149902 w 3432748"/>
              <a:gd name="connsiteY44" fmla="*/ 3117954 h 3433132"/>
              <a:gd name="connsiteX45" fmla="*/ 179882 w 3432748"/>
              <a:gd name="connsiteY45" fmla="*/ 3147935 h 3433132"/>
              <a:gd name="connsiteX46" fmla="*/ 209863 w 3432748"/>
              <a:gd name="connsiteY46" fmla="*/ 3282846 h 3433132"/>
              <a:gd name="connsiteX47" fmla="*/ 254833 w 3432748"/>
              <a:gd name="connsiteY47" fmla="*/ 3312826 h 3433132"/>
              <a:gd name="connsiteX48" fmla="*/ 299804 w 3432748"/>
              <a:gd name="connsiteY48" fmla="*/ 3372787 h 3433132"/>
              <a:gd name="connsiteX49" fmla="*/ 314794 w 3432748"/>
              <a:gd name="connsiteY49" fmla="*/ 3432748 h 3433132"/>
              <a:gd name="connsiteX50" fmla="*/ 404734 w 3432748"/>
              <a:gd name="connsiteY50" fmla="*/ 3342807 h 3433132"/>
              <a:gd name="connsiteX51" fmla="*/ 389744 w 3432748"/>
              <a:gd name="connsiteY51" fmla="*/ 3417757 h 3433132"/>
              <a:gd name="connsiteX52" fmla="*/ 284813 w 3432748"/>
              <a:gd name="connsiteY52" fmla="*/ 3297836 h 3433132"/>
              <a:gd name="connsiteX0" fmla="*/ 3432748 w 3450989"/>
              <a:gd name="connsiteY0" fmla="*/ 0 h 3433132"/>
              <a:gd name="connsiteX1" fmla="*/ 3447738 w 3450989"/>
              <a:gd name="connsiteY1" fmla="*/ 209862 h 3433132"/>
              <a:gd name="connsiteX2" fmla="*/ 3342807 w 3450989"/>
              <a:gd name="connsiteY2" fmla="*/ 854440 h 3433132"/>
              <a:gd name="connsiteX3" fmla="*/ 3282846 w 3450989"/>
              <a:gd name="connsiteY3" fmla="*/ 959371 h 3433132"/>
              <a:gd name="connsiteX4" fmla="*/ 3237876 w 3450989"/>
              <a:gd name="connsiteY4" fmla="*/ 1064302 h 3433132"/>
              <a:gd name="connsiteX5" fmla="*/ 3192905 w 3450989"/>
              <a:gd name="connsiteY5" fmla="*/ 1079292 h 3433132"/>
              <a:gd name="connsiteX6" fmla="*/ 3147935 w 3450989"/>
              <a:gd name="connsiteY6" fmla="*/ 1109272 h 3433132"/>
              <a:gd name="connsiteX7" fmla="*/ 3117954 w 3450989"/>
              <a:gd name="connsiteY7" fmla="*/ 1139253 h 3433132"/>
              <a:gd name="connsiteX8" fmla="*/ 3072984 w 3450989"/>
              <a:gd name="connsiteY8" fmla="*/ 1154243 h 3433132"/>
              <a:gd name="connsiteX9" fmla="*/ 2623279 w 3450989"/>
              <a:gd name="connsiteY9" fmla="*/ 1169233 h 3433132"/>
              <a:gd name="connsiteX10" fmla="*/ 2398427 w 3450989"/>
              <a:gd name="connsiteY10" fmla="*/ 1199213 h 3433132"/>
              <a:gd name="connsiteX11" fmla="*/ 2323476 w 3450989"/>
              <a:gd name="connsiteY11" fmla="*/ 1244184 h 3433132"/>
              <a:gd name="connsiteX12" fmla="*/ 2218545 w 3450989"/>
              <a:gd name="connsiteY12" fmla="*/ 1289154 h 3433132"/>
              <a:gd name="connsiteX13" fmla="*/ 2098623 w 3450989"/>
              <a:gd name="connsiteY13" fmla="*/ 1319135 h 3433132"/>
              <a:gd name="connsiteX14" fmla="*/ 2053653 w 3450989"/>
              <a:gd name="connsiteY14" fmla="*/ 1334125 h 3433132"/>
              <a:gd name="connsiteX15" fmla="*/ 1918741 w 3450989"/>
              <a:gd name="connsiteY15" fmla="*/ 1349115 h 3433132"/>
              <a:gd name="connsiteX16" fmla="*/ 1828800 w 3450989"/>
              <a:gd name="connsiteY16" fmla="*/ 1379095 h 3433132"/>
              <a:gd name="connsiteX17" fmla="*/ 1768840 w 3450989"/>
              <a:gd name="connsiteY17" fmla="*/ 1409076 h 3433132"/>
              <a:gd name="connsiteX18" fmla="*/ 1409076 w 3450989"/>
              <a:gd name="connsiteY18" fmla="*/ 1424066 h 3433132"/>
              <a:gd name="connsiteX19" fmla="*/ 1364105 w 3450989"/>
              <a:gd name="connsiteY19" fmla="*/ 1454046 h 3433132"/>
              <a:gd name="connsiteX20" fmla="*/ 1304145 w 3450989"/>
              <a:gd name="connsiteY20" fmla="*/ 1484026 h 3433132"/>
              <a:gd name="connsiteX21" fmla="*/ 1169233 w 3450989"/>
              <a:gd name="connsiteY21" fmla="*/ 1573967 h 3433132"/>
              <a:gd name="connsiteX22" fmla="*/ 1124263 w 3450989"/>
              <a:gd name="connsiteY22" fmla="*/ 1618938 h 3433132"/>
              <a:gd name="connsiteX23" fmla="*/ 1079292 w 3450989"/>
              <a:gd name="connsiteY23" fmla="*/ 1633928 h 3433132"/>
              <a:gd name="connsiteX24" fmla="*/ 944381 w 3450989"/>
              <a:gd name="connsiteY24" fmla="*/ 1753849 h 3433132"/>
              <a:gd name="connsiteX25" fmla="*/ 839450 w 3450989"/>
              <a:gd name="connsiteY25" fmla="*/ 1768840 h 3433132"/>
              <a:gd name="connsiteX26" fmla="*/ 764499 w 3450989"/>
              <a:gd name="connsiteY26" fmla="*/ 1783830 h 3433132"/>
              <a:gd name="connsiteX27" fmla="*/ 704538 w 3450989"/>
              <a:gd name="connsiteY27" fmla="*/ 1858780 h 3433132"/>
              <a:gd name="connsiteX28" fmla="*/ 644577 w 3450989"/>
              <a:gd name="connsiteY28" fmla="*/ 1918741 h 3433132"/>
              <a:gd name="connsiteX29" fmla="*/ 614597 w 3450989"/>
              <a:gd name="connsiteY29" fmla="*/ 1963712 h 3433132"/>
              <a:gd name="connsiteX30" fmla="*/ 569627 w 3450989"/>
              <a:gd name="connsiteY30" fmla="*/ 1993692 h 3433132"/>
              <a:gd name="connsiteX31" fmla="*/ 539646 w 3450989"/>
              <a:gd name="connsiteY31" fmla="*/ 2023672 h 3433132"/>
              <a:gd name="connsiteX32" fmla="*/ 509666 w 3450989"/>
              <a:gd name="connsiteY32" fmla="*/ 2068643 h 3433132"/>
              <a:gd name="connsiteX33" fmla="*/ 419725 w 3450989"/>
              <a:gd name="connsiteY33" fmla="*/ 2098623 h 3433132"/>
              <a:gd name="connsiteX34" fmla="*/ 329784 w 3450989"/>
              <a:gd name="connsiteY34" fmla="*/ 2173574 h 3433132"/>
              <a:gd name="connsiteX35" fmla="*/ 269823 w 3450989"/>
              <a:gd name="connsiteY35" fmla="*/ 2203554 h 3433132"/>
              <a:gd name="connsiteX36" fmla="*/ 224853 w 3450989"/>
              <a:gd name="connsiteY36" fmla="*/ 2248525 h 3433132"/>
              <a:gd name="connsiteX37" fmla="*/ 164892 w 3450989"/>
              <a:gd name="connsiteY37" fmla="*/ 2293495 h 3433132"/>
              <a:gd name="connsiteX38" fmla="*/ 74951 w 3450989"/>
              <a:gd name="connsiteY38" fmla="*/ 2368446 h 3433132"/>
              <a:gd name="connsiteX39" fmla="*/ 0 w 3450989"/>
              <a:gd name="connsiteY39" fmla="*/ 2428407 h 3433132"/>
              <a:gd name="connsiteX40" fmla="*/ 29981 w 3450989"/>
              <a:gd name="connsiteY40" fmla="*/ 2608289 h 3433132"/>
              <a:gd name="connsiteX41" fmla="*/ 44971 w 3450989"/>
              <a:gd name="connsiteY41" fmla="*/ 2668249 h 3433132"/>
              <a:gd name="connsiteX42" fmla="*/ 74951 w 3450989"/>
              <a:gd name="connsiteY42" fmla="*/ 2788171 h 3433132"/>
              <a:gd name="connsiteX43" fmla="*/ 104932 w 3450989"/>
              <a:gd name="connsiteY43" fmla="*/ 2953062 h 3433132"/>
              <a:gd name="connsiteX44" fmla="*/ 149902 w 3450989"/>
              <a:gd name="connsiteY44" fmla="*/ 3117954 h 3433132"/>
              <a:gd name="connsiteX45" fmla="*/ 179882 w 3450989"/>
              <a:gd name="connsiteY45" fmla="*/ 3147935 h 3433132"/>
              <a:gd name="connsiteX46" fmla="*/ 209863 w 3450989"/>
              <a:gd name="connsiteY46" fmla="*/ 3282846 h 3433132"/>
              <a:gd name="connsiteX47" fmla="*/ 254833 w 3450989"/>
              <a:gd name="connsiteY47" fmla="*/ 3312826 h 3433132"/>
              <a:gd name="connsiteX48" fmla="*/ 299804 w 3450989"/>
              <a:gd name="connsiteY48" fmla="*/ 3372787 h 3433132"/>
              <a:gd name="connsiteX49" fmla="*/ 314794 w 3450989"/>
              <a:gd name="connsiteY49" fmla="*/ 3432748 h 3433132"/>
              <a:gd name="connsiteX50" fmla="*/ 404734 w 3450989"/>
              <a:gd name="connsiteY50" fmla="*/ 3342807 h 3433132"/>
              <a:gd name="connsiteX51" fmla="*/ 389744 w 3450989"/>
              <a:gd name="connsiteY51" fmla="*/ 3417757 h 3433132"/>
              <a:gd name="connsiteX52" fmla="*/ 284813 w 3450989"/>
              <a:gd name="connsiteY52" fmla="*/ 3297836 h 3433132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23279 w 3451500"/>
              <a:gd name="connsiteY9" fmla="*/ 963716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944381 w 3451500"/>
              <a:gd name="connsiteY24" fmla="*/ 1548332 h 3227615"/>
              <a:gd name="connsiteX25" fmla="*/ 839450 w 3451500"/>
              <a:gd name="connsiteY25" fmla="*/ 1563323 h 3227615"/>
              <a:gd name="connsiteX26" fmla="*/ 764499 w 3451500"/>
              <a:gd name="connsiteY26" fmla="*/ 1578313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23279 w 3451500"/>
              <a:gd name="connsiteY9" fmla="*/ 963716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764499 w 3451500"/>
              <a:gd name="connsiteY26" fmla="*/ 1578313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23279 w 3451500"/>
              <a:gd name="connsiteY9" fmla="*/ 963716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659568 w 3451500"/>
              <a:gd name="connsiteY26" fmla="*/ 1458391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98230 w 3451500"/>
              <a:gd name="connsiteY9" fmla="*/ 1128608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659568 w 3451500"/>
              <a:gd name="connsiteY26" fmla="*/ 1458391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84813 w 3451500"/>
              <a:gd name="connsiteY52" fmla="*/ 3092319 h 3227615"/>
              <a:gd name="connsiteX0" fmla="*/ 3432748 w 3451500"/>
              <a:gd name="connsiteY0" fmla="*/ 289159 h 3227615"/>
              <a:gd name="connsiteX1" fmla="*/ 3447738 w 3451500"/>
              <a:gd name="connsiteY1" fmla="*/ 4345 h 3227615"/>
              <a:gd name="connsiteX2" fmla="*/ 3342807 w 3451500"/>
              <a:gd name="connsiteY2" fmla="*/ 648923 h 3227615"/>
              <a:gd name="connsiteX3" fmla="*/ 3282846 w 3451500"/>
              <a:gd name="connsiteY3" fmla="*/ 753854 h 3227615"/>
              <a:gd name="connsiteX4" fmla="*/ 3237876 w 3451500"/>
              <a:gd name="connsiteY4" fmla="*/ 858785 h 3227615"/>
              <a:gd name="connsiteX5" fmla="*/ 3192905 w 3451500"/>
              <a:gd name="connsiteY5" fmla="*/ 873775 h 3227615"/>
              <a:gd name="connsiteX6" fmla="*/ 3147935 w 3451500"/>
              <a:gd name="connsiteY6" fmla="*/ 903755 h 3227615"/>
              <a:gd name="connsiteX7" fmla="*/ 3117954 w 3451500"/>
              <a:gd name="connsiteY7" fmla="*/ 933736 h 3227615"/>
              <a:gd name="connsiteX8" fmla="*/ 3072984 w 3451500"/>
              <a:gd name="connsiteY8" fmla="*/ 948726 h 3227615"/>
              <a:gd name="connsiteX9" fmla="*/ 2698230 w 3451500"/>
              <a:gd name="connsiteY9" fmla="*/ 1128608 h 3227615"/>
              <a:gd name="connsiteX10" fmla="*/ 2398427 w 3451500"/>
              <a:gd name="connsiteY10" fmla="*/ 993696 h 3227615"/>
              <a:gd name="connsiteX11" fmla="*/ 2323476 w 3451500"/>
              <a:gd name="connsiteY11" fmla="*/ 1038667 h 3227615"/>
              <a:gd name="connsiteX12" fmla="*/ 2218545 w 3451500"/>
              <a:gd name="connsiteY12" fmla="*/ 1083637 h 3227615"/>
              <a:gd name="connsiteX13" fmla="*/ 2098623 w 3451500"/>
              <a:gd name="connsiteY13" fmla="*/ 1113618 h 3227615"/>
              <a:gd name="connsiteX14" fmla="*/ 2053653 w 3451500"/>
              <a:gd name="connsiteY14" fmla="*/ 1128608 h 3227615"/>
              <a:gd name="connsiteX15" fmla="*/ 1918741 w 3451500"/>
              <a:gd name="connsiteY15" fmla="*/ 1143598 h 3227615"/>
              <a:gd name="connsiteX16" fmla="*/ 1828800 w 3451500"/>
              <a:gd name="connsiteY16" fmla="*/ 1173578 h 3227615"/>
              <a:gd name="connsiteX17" fmla="*/ 1768840 w 3451500"/>
              <a:gd name="connsiteY17" fmla="*/ 1203559 h 3227615"/>
              <a:gd name="connsiteX18" fmla="*/ 1409076 w 3451500"/>
              <a:gd name="connsiteY18" fmla="*/ 1218549 h 3227615"/>
              <a:gd name="connsiteX19" fmla="*/ 1364105 w 3451500"/>
              <a:gd name="connsiteY19" fmla="*/ 1248529 h 3227615"/>
              <a:gd name="connsiteX20" fmla="*/ 1304145 w 3451500"/>
              <a:gd name="connsiteY20" fmla="*/ 1278509 h 3227615"/>
              <a:gd name="connsiteX21" fmla="*/ 1169233 w 3451500"/>
              <a:gd name="connsiteY21" fmla="*/ 1368450 h 3227615"/>
              <a:gd name="connsiteX22" fmla="*/ 1124263 w 3451500"/>
              <a:gd name="connsiteY22" fmla="*/ 1413421 h 3227615"/>
              <a:gd name="connsiteX23" fmla="*/ 1079292 w 3451500"/>
              <a:gd name="connsiteY23" fmla="*/ 1428411 h 3227615"/>
              <a:gd name="connsiteX24" fmla="*/ 839450 w 3451500"/>
              <a:gd name="connsiteY24" fmla="*/ 1353460 h 3227615"/>
              <a:gd name="connsiteX25" fmla="*/ 839450 w 3451500"/>
              <a:gd name="connsiteY25" fmla="*/ 1563323 h 3227615"/>
              <a:gd name="connsiteX26" fmla="*/ 659568 w 3451500"/>
              <a:gd name="connsiteY26" fmla="*/ 1458391 h 3227615"/>
              <a:gd name="connsiteX27" fmla="*/ 704538 w 3451500"/>
              <a:gd name="connsiteY27" fmla="*/ 1653263 h 3227615"/>
              <a:gd name="connsiteX28" fmla="*/ 644577 w 3451500"/>
              <a:gd name="connsiteY28" fmla="*/ 1713224 h 3227615"/>
              <a:gd name="connsiteX29" fmla="*/ 614597 w 3451500"/>
              <a:gd name="connsiteY29" fmla="*/ 1758195 h 3227615"/>
              <a:gd name="connsiteX30" fmla="*/ 569627 w 3451500"/>
              <a:gd name="connsiteY30" fmla="*/ 1788175 h 3227615"/>
              <a:gd name="connsiteX31" fmla="*/ 539646 w 3451500"/>
              <a:gd name="connsiteY31" fmla="*/ 1818155 h 3227615"/>
              <a:gd name="connsiteX32" fmla="*/ 509666 w 3451500"/>
              <a:gd name="connsiteY32" fmla="*/ 1863126 h 3227615"/>
              <a:gd name="connsiteX33" fmla="*/ 419725 w 3451500"/>
              <a:gd name="connsiteY33" fmla="*/ 1893106 h 3227615"/>
              <a:gd name="connsiteX34" fmla="*/ 329784 w 3451500"/>
              <a:gd name="connsiteY34" fmla="*/ 1968057 h 3227615"/>
              <a:gd name="connsiteX35" fmla="*/ 269823 w 3451500"/>
              <a:gd name="connsiteY35" fmla="*/ 1998037 h 3227615"/>
              <a:gd name="connsiteX36" fmla="*/ 224853 w 3451500"/>
              <a:gd name="connsiteY36" fmla="*/ 2043008 h 3227615"/>
              <a:gd name="connsiteX37" fmla="*/ 164892 w 3451500"/>
              <a:gd name="connsiteY37" fmla="*/ 2087978 h 3227615"/>
              <a:gd name="connsiteX38" fmla="*/ 74951 w 3451500"/>
              <a:gd name="connsiteY38" fmla="*/ 2162929 h 3227615"/>
              <a:gd name="connsiteX39" fmla="*/ 0 w 3451500"/>
              <a:gd name="connsiteY39" fmla="*/ 2222890 h 3227615"/>
              <a:gd name="connsiteX40" fmla="*/ 29981 w 3451500"/>
              <a:gd name="connsiteY40" fmla="*/ 2402772 h 3227615"/>
              <a:gd name="connsiteX41" fmla="*/ 44971 w 3451500"/>
              <a:gd name="connsiteY41" fmla="*/ 2462732 h 3227615"/>
              <a:gd name="connsiteX42" fmla="*/ 74951 w 3451500"/>
              <a:gd name="connsiteY42" fmla="*/ 2582654 h 3227615"/>
              <a:gd name="connsiteX43" fmla="*/ 104932 w 3451500"/>
              <a:gd name="connsiteY43" fmla="*/ 2747545 h 3227615"/>
              <a:gd name="connsiteX44" fmla="*/ 149902 w 3451500"/>
              <a:gd name="connsiteY44" fmla="*/ 2912437 h 3227615"/>
              <a:gd name="connsiteX45" fmla="*/ 179882 w 3451500"/>
              <a:gd name="connsiteY45" fmla="*/ 2942418 h 3227615"/>
              <a:gd name="connsiteX46" fmla="*/ 209863 w 3451500"/>
              <a:gd name="connsiteY46" fmla="*/ 3077329 h 3227615"/>
              <a:gd name="connsiteX47" fmla="*/ 254833 w 3451500"/>
              <a:gd name="connsiteY47" fmla="*/ 3107309 h 3227615"/>
              <a:gd name="connsiteX48" fmla="*/ 299804 w 3451500"/>
              <a:gd name="connsiteY48" fmla="*/ 3167270 h 3227615"/>
              <a:gd name="connsiteX49" fmla="*/ 314794 w 3451500"/>
              <a:gd name="connsiteY49" fmla="*/ 3227231 h 3227615"/>
              <a:gd name="connsiteX50" fmla="*/ 404734 w 3451500"/>
              <a:gd name="connsiteY50" fmla="*/ 3137290 h 3227615"/>
              <a:gd name="connsiteX51" fmla="*/ 389744 w 3451500"/>
              <a:gd name="connsiteY51" fmla="*/ 3212240 h 3227615"/>
              <a:gd name="connsiteX52" fmla="*/ 263548 w 3451500"/>
              <a:gd name="connsiteY52" fmla="*/ 2943463 h 3227615"/>
              <a:gd name="connsiteX0" fmla="*/ 3432748 w 3492303"/>
              <a:gd name="connsiteY0" fmla="*/ 256376 h 3194832"/>
              <a:gd name="connsiteX1" fmla="*/ 3490378 w 3492303"/>
              <a:gd name="connsiteY1" fmla="*/ 4591 h 3194832"/>
              <a:gd name="connsiteX2" fmla="*/ 3342807 w 3492303"/>
              <a:gd name="connsiteY2" fmla="*/ 616140 h 3194832"/>
              <a:gd name="connsiteX3" fmla="*/ 3282846 w 3492303"/>
              <a:gd name="connsiteY3" fmla="*/ 721071 h 3194832"/>
              <a:gd name="connsiteX4" fmla="*/ 3237876 w 3492303"/>
              <a:gd name="connsiteY4" fmla="*/ 826002 h 3194832"/>
              <a:gd name="connsiteX5" fmla="*/ 3192905 w 3492303"/>
              <a:gd name="connsiteY5" fmla="*/ 840992 h 3194832"/>
              <a:gd name="connsiteX6" fmla="*/ 3147935 w 3492303"/>
              <a:gd name="connsiteY6" fmla="*/ 870972 h 3194832"/>
              <a:gd name="connsiteX7" fmla="*/ 3117954 w 3492303"/>
              <a:gd name="connsiteY7" fmla="*/ 900953 h 3194832"/>
              <a:gd name="connsiteX8" fmla="*/ 3072984 w 3492303"/>
              <a:gd name="connsiteY8" fmla="*/ 915943 h 3194832"/>
              <a:gd name="connsiteX9" fmla="*/ 2698230 w 3492303"/>
              <a:gd name="connsiteY9" fmla="*/ 1095825 h 3194832"/>
              <a:gd name="connsiteX10" fmla="*/ 2398427 w 3492303"/>
              <a:gd name="connsiteY10" fmla="*/ 960913 h 3194832"/>
              <a:gd name="connsiteX11" fmla="*/ 2323476 w 3492303"/>
              <a:gd name="connsiteY11" fmla="*/ 1005884 h 3194832"/>
              <a:gd name="connsiteX12" fmla="*/ 2218545 w 3492303"/>
              <a:gd name="connsiteY12" fmla="*/ 1050854 h 3194832"/>
              <a:gd name="connsiteX13" fmla="*/ 2098623 w 3492303"/>
              <a:gd name="connsiteY13" fmla="*/ 1080835 h 3194832"/>
              <a:gd name="connsiteX14" fmla="*/ 2053653 w 3492303"/>
              <a:gd name="connsiteY14" fmla="*/ 1095825 h 3194832"/>
              <a:gd name="connsiteX15" fmla="*/ 1918741 w 3492303"/>
              <a:gd name="connsiteY15" fmla="*/ 1110815 h 3194832"/>
              <a:gd name="connsiteX16" fmla="*/ 1828800 w 3492303"/>
              <a:gd name="connsiteY16" fmla="*/ 1140795 h 3194832"/>
              <a:gd name="connsiteX17" fmla="*/ 1768840 w 3492303"/>
              <a:gd name="connsiteY17" fmla="*/ 1170776 h 3194832"/>
              <a:gd name="connsiteX18" fmla="*/ 1409076 w 3492303"/>
              <a:gd name="connsiteY18" fmla="*/ 1185766 h 3194832"/>
              <a:gd name="connsiteX19" fmla="*/ 1364105 w 3492303"/>
              <a:gd name="connsiteY19" fmla="*/ 1215746 h 3194832"/>
              <a:gd name="connsiteX20" fmla="*/ 1304145 w 3492303"/>
              <a:gd name="connsiteY20" fmla="*/ 1245726 h 3194832"/>
              <a:gd name="connsiteX21" fmla="*/ 1169233 w 3492303"/>
              <a:gd name="connsiteY21" fmla="*/ 1335667 h 3194832"/>
              <a:gd name="connsiteX22" fmla="*/ 1124263 w 3492303"/>
              <a:gd name="connsiteY22" fmla="*/ 1380638 h 3194832"/>
              <a:gd name="connsiteX23" fmla="*/ 1079292 w 3492303"/>
              <a:gd name="connsiteY23" fmla="*/ 1395628 h 3194832"/>
              <a:gd name="connsiteX24" fmla="*/ 839450 w 3492303"/>
              <a:gd name="connsiteY24" fmla="*/ 1320677 h 3194832"/>
              <a:gd name="connsiteX25" fmla="*/ 839450 w 3492303"/>
              <a:gd name="connsiteY25" fmla="*/ 1530540 h 3194832"/>
              <a:gd name="connsiteX26" fmla="*/ 659568 w 3492303"/>
              <a:gd name="connsiteY26" fmla="*/ 1425608 h 3194832"/>
              <a:gd name="connsiteX27" fmla="*/ 704538 w 3492303"/>
              <a:gd name="connsiteY27" fmla="*/ 1620480 h 3194832"/>
              <a:gd name="connsiteX28" fmla="*/ 644577 w 3492303"/>
              <a:gd name="connsiteY28" fmla="*/ 1680441 h 3194832"/>
              <a:gd name="connsiteX29" fmla="*/ 614597 w 3492303"/>
              <a:gd name="connsiteY29" fmla="*/ 1725412 h 3194832"/>
              <a:gd name="connsiteX30" fmla="*/ 569627 w 3492303"/>
              <a:gd name="connsiteY30" fmla="*/ 1755392 h 3194832"/>
              <a:gd name="connsiteX31" fmla="*/ 539646 w 3492303"/>
              <a:gd name="connsiteY31" fmla="*/ 1785372 h 3194832"/>
              <a:gd name="connsiteX32" fmla="*/ 509666 w 3492303"/>
              <a:gd name="connsiteY32" fmla="*/ 1830343 h 3194832"/>
              <a:gd name="connsiteX33" fmla="*/ 419725 w 3492303"/>
              <a:gd name="connsiteY33" fmla="*/ 1860323 h 3194832"/>
              <a:gd name="connsiteX34" fmla="*/ 329784 w 3492303"/>
              <a:gd name="connsiteY34" fmla="*/ 1935274 h 3194832"/>
              <a:gd name="connsiteX35" fmla="*/ 269823 w 3492303"/>
              <a:gd name="connsiteY35" fmla="*/ 1965254 h 3194832"/>
              <a:gd name="connsiteX36" fmla="*/ 224853 w 3492303"/>
              <a:gd name="connsiteY36" fmla="*/ 2010225 h 3194832"/>
              <a:gd name="connsiteX37" fmla="*/ 164892 w 3492303"/>
              <a:gd name="connsiteY37" fmla="*/ 2055195 h 3194832"/>
              <a:gd name="connsiteX38" fmla="*/ 74951 w 3492303"/>
              <a:gd name="connsiteY38" fmla="*/ 2130146 h 3194832"/>
              <a:gd name="connsiteX39" fmla="*/ 0 w 3492303"/>
              <a:gd name="connsiteY39" fmla="*/ 2190107 h 3194832"/>
              <a:gd name="connsiteX40" fmla="*/ 29981 w 3492303"/>
              <a:gd name="connsiteY40" fmla="*/ 2369989 h 3194832"/>
              <a:gd name="connsiteX41" fmla="*/ 44971 w 3492303"/>
              <a:gd name="connsiteY41" fmla="*/ 2429949 h 3194832"/>
              <a:gd name="connsiteX42" fmla="*/ 74951 w 3492303"/>
              <a:gd name="connsiteY42" fmla="*/ 2549871 h 3194832"/>
              <a:gd name="connsiteX43" fmla="*/ 104932 w 3492303"/>
              <a:gd name="connsiteY43" fmla="*/ 2714762 h 3194832"/>
              <a:gd name="connsiteX44" fmla="*/ 149902 w 3492303"/>
              <a:gd name="connsiteY44" fmla="*/ 2879654 h 3194832"/>
              <a:gd name="connsiteX45" fmla="*/ 179882 w 3492303"/>
              <a:gd name="connsiteY45" fmla="*/ 2909635 h 3194832"/>
              <a:gd name="connsiteX46" fmla="*/ 209863 w 3492303"/>
              <a:gd name="connsiteY46" fmla="*/ 3044546 h 3194832"/>
              <a:gd name="connsiteX47" fmla="*/ 254833 w 3492303"/>
              <a:gd name="connsiteY47" fmla="*/ 3074526 h 3194832"/>
              <a:gd name="connsiteX48" fmla="*/ 299804 w 3492303"/>
              <a:gd name="connsiteY48" fmla="*/ 3134487 h 3194832"/>
              <a:gd name="connsiteX49" fmla="*/ 314794 w 3492303"/>
              <a:gd name="connsiteY49" fmla="*/ 3194448 h 3194832"/>
              <a:gd name="connsiteX50" fmla="*/ 404734 w 3492303"/>
              <a:gd name="connsiteY50" fmla="*/ 3104507 h 3194832"/>
              <a:gd name="connsiteX51" fmla="*/ 389744 w 3492303"/>
              <a:gd name="connsiteY51" fmla="*/ 3179457 h 3194832"/>
              <a:gd name="connsiteX52" fmla="*/ 263548 w 3492303"/>
              <a:gd name="connsiteY52" fmla="*/ 2910680 h 3194832"/>
              <a:gd name="connsiteX0" fmla="*/ 3432748 w 3492259"/>
              <a:gd name="connsiteY0" fmla="*/ 283917 h 3222373"/>
              <a:gd name="connsiteX1" fmla="*/ 3490378 w 3492259"/>
              <a:gd name="connsiteY1" fmla="*/ 32132 h 3222373"/>
              <a:gd name="connsiteX2" fmla="*/ 3342807 w 3492259"/>
              <a:gd name="connsiteY2" fmla="*/ 643681 h 3222373"/>
              <a:gd name="connsiteX3" fmla="*/ 3282846 w 3492259"/>
              <a:gd name="connsiteY3" fmla="*/ 748612 h 3222373"/>
              <a:gd name="connsiteX4" fmla="*/ 3237876 w 3492259"/>
              <a:gd name="connsiteY4" fmla="*/ 853543 h 3222373"/>
              <a:gd name="connsiteX5" fmla="*/ 3192905 w 3492259"/>
              <a:gd name="connsiteY5" fmla="*/ 868533 h 3222373"/>
              <a:gd name="connsiteX6" fmla="*/ 3147935 w 3492259"/>
              <a:gd name="connsiteY6" fmla="*/ 898513 h 3222373"/>
              <a:gd name="connsiteX7" fmla="*/ 3117954 w 3492259"/>
              <a:gd name="connsiteY7" fmla="*/ 928494 h 3222373"/>
              <a:gd name="connsiteX8" fmla="*/ 3072984 w 3492259"/>
              <a:gd name="connsiteY8" fmla="*/ 943484 h 3222373"/>
              <a:gd name="connsiteX9" fmla="*/ 2698230 w 3492259"/>
              <a:gd name="connsiteY9" fmla="*/ 1123366 h 3222373"/>
              <a:gd name="connsiteX10" fmla="*/ 2398427 w 3492259"/>
              <a:gd name="connsiteY10" fmla="*/ 988454 h 3222373"/>
              <a:gd name="connsiteX11" fmla="*/ 2323476 w 3492259"/>
              <a:gd name="connsiteY11" fmla="*/ 1033425 h 3222373"/>
              <a:gd name="connsiteX12" fmla="*/ 2218545 w 3492259"/>
              <a:gd name="connsiteY12" fmla="*/ 1078395 h 3222373"/>
              <a:gd name="connsiteX13" fmla="*/ 2098623 w 3492259"/>
              <a:gd name="connsiteY13" fmla="*/ 1108376 h 3222373"/>
              <a:gd name="connsiteX14" fmla="*/ 2053653 w 3492259"/>
              <a:gd name="connsiteY14" fmla="*/ 1123366 h 3222373"/>
              <a:gd name="connsiteX15" fmla="*/ 1918741 w 3492259"/>
              <a:gd name="connsiteY15" fmla="*/ 1138356 h 3222373"/>
              <a:gd name="connsiteX16" fmla="*/ 1828800 w 3492259"/>
              <a:gd name="connsiteY16" fmla="*/ 1168336 h 3222373"/>
              <a:gd name="connsiteX17" fmla="*/ 1768840 w 3492259"/>
              <a:gd name="connsiteY17" fmla="*/ 1198317 h 3222373"/>
              <a:gd name="connsiteX18" fmla="*/ 1409076 w 3492259"/>
              <a:gd name="connsiteY18" fmla="*/ 1213307 h 3222373"/>
              <a:gd name="connsiteX19" fmla="*/ 1364105 w 3492259"/>
              <a:gd name="connsiteY19" fmla="*/ 1243287 h 3222373"/>
              <a:gd name="connsiteX20" fmla="*/ 1304145 w 3492259"/>
              <a:gd name="connsiteY20" fmla="*/ 1273267 h 3222373"/>
              <a:gd name="connsiteX21" fmla="*/ 1169233 w 3492259"/>
              <a:gd name="connsiteY21" fmla="*/ 1363208 h 3222373"/>
              <a:gd name="connsiteX22" fmla="*/ 1124263 w 3492259"/>
              <a:gd name="connsiteY22" fmla="*/ 1408179 h 3222373"/>
              <a:gd name="connsiteX23" fmla="*/ 1079292 w 3492259"/>
              <a:gd name="connsiteY23" fmla="*/ 1423169 h 3222373"/>
              <a:gd name="connsiteX24" fmla="*/ 839450 w 3492259"/>
              <a:gd name="connsiteY24" fmla="*/ 1348218 h 3222373"/>
              <a:gd name="connsiteX25" fmla="*/ 839450 w 3492259"/>
              <a:gd name="connsiteY25" fmla="*/ 1558081 h 3222373"/>
              <a:gd name="connsiteX26" fmla="*/ 659568 w 3492259"/>
              <a:gd name="connsiteY26" fmla="*/ 1453149 h 3222373"/>
              <a:gd name="connsiteX27" fmla="*/ 704538 w 3492259"/>
              <a:gd name="connsiteY27" fmla="*/ 1648021 h 3222373"/>
              <a:gd name="connsiteX28" fmla="*/ 644577 w 3492259"/>
              <a:gd name="connsiteY28" fmla="*/ 1707982 h 3222373"/>
              <a:gd name="connsiteX29" fmla="*/ 614597 w 3492259"/>
              <a:gd name="connsiteY29" fmla="*/ 1752953 h 3222373"/>
              <a:gd name="connsiteX30" fmla="*/ 569627 w 3492259"/>
              <a:gd name="connsiteY30" fmla="*/ 1782933 h 3222373"/>
              <a:gd name="connsiteX31" fmla="*/ 539646 w 3492259"/>
              <a:gd name="connsiteY31" fmla="*/ 1812913 h 3222373"/>
              <a:gd name="connsiteX32" fmla="*/ 509666 w 3492259"/>
              <a:gd name="connsiteY32" fmla="*/ 1857884 h 3222373"/>
              <a:gd name="connsiteX33" fmla="*/ 419725 w 3492259"/>
              <a:gd name="connsiteY33" fmla="*/ 1887864 h 3222373"/>
              <a:gd name="connsiteX34" fmla="*/ 329784 w 3492259"/>
              <a:gd name="connsiteY34" fmla="*/ 1962815 h 3222373"/>
              <a:gd name="connsiteX35" fmla="*/ 269823 w 3492259"/>
              <a:gd name="connsiteY35" fmla="*/ 1992795 h 3222373"/>
              <a:gd name="connsiteX36" fmla="*/ 224853 w 3492259"/>
              <a:gd name="connsiteY36" fmla="*/ 2037766 h 3222373"/>
              <a:gd name="connsiteX37" fmla="*/ 164892 w 3492259"/>
              <a:gd name="connsiteY37" fmla="*/ 2082736 h 3222373"/>
              <a:gd name="connsiteX38" fmla="*/ 74951 w 3492259"/>
              <a:gd name="connsiteY38" fmla="*/ 2157687 h 3222373"/>
              <a:gd name="connsiteX39" fmla="*/ 0 w 3492259"/>
              <a:gd name="connsiteY39" fmla="*/ 2217648 h 3222373"/>
              <a:gd name="connsiteX40" fmla="*/ 29981 w 3492259"/>
              <a:gd name="connsiteY40" fmla="*/ 2397530 h 3222373"/>
              <a:gd name="connsiteX41" fmla="*/ 44971 w 3492259"/>
              <a:gd name="connsiteY41" fmla="*/ 2457490 h 3222373"/>
              <a:gd name="connsiteX42" fmla="*/ 74951 w 3492259"/>
              <a:gd name="connsiteY42" fmla="*/ 2577412 h 3222373"/>
              <a:gd name="connsiteX43" fmla="*/ 104932 w 3492259"/>
              <a:gd name="connsiteY43" fmla="*/ 2742303 h 3222373"/>
              <a:gd name="connsiteX44" fmla="*/ 149902 w 3492259"/>
              <a:gd name="connsiteY44" fmla="*/ 2907195 h 3222373"/>
              <a:gd name="connsiteX45" fmla="*/ 179882 w 3492259"/>
              <a:gd name="connsiteY45" fmla="*/ 2937176 h 3222373"/>
              <a:gd name="connsiteX46" fmla="*/ 209863 w 3492259"/>
              <a:gd name="connsiteY46" fmla="*/ 3072087 h 3222373"/>
              <a:gd name="connsiteX47" fmla="*/ 254833 w 3492259"/>
              <a:gd name="connsiteY47" fmla="*/ 3102067 h 3222373"/>
              <a:gd name="connsiteX48" fmla="*/ 299804 w 3492259"/>
              <a:gd name="connsiteY48" fmla="*/ 3162028 h 3222373"/>
              <a:gd name="connsiteX49" fmla="*/ 314794 w 3492259"/>
              <a:gd name="connsiteY49" fmla="*/ 3221989 h 3222373"/>
              <a:gd name="connsiteX50" fmla="*/ 404734 w 3492259"/>
              <a:gd name="connsiteY50" fmla="*/ 3132048 h 3222373"/>
              <a:gd name="connsiteX51" fmla="*/ 389744 w 3492259"/>
              <a:gd name="connsiteY51" fmla="*/ 3206998 h 3222373"/>
              <a:gd name="connsiteX52" fmla="*/ 263548 w 3492259"/>
              <a:gd name="connsiteY52" fmla="*/ 2938221 h 3222373"/>
              <a:gd name="connsiteX0" fmla="*/ 3432748 w 3492259"/>
              <a:gd name="connsiteY0" fmla="*/ 427403 h 3365859"/>
              <a:gd name="connsiteX1" fmla="*/ 3490378 w 3492259"/>
              <a:gd name="connsiteY1" fmla="*/ 26989 h 3365859"/>
              <a:gd name="connsiteX2" fmla="*/ 3342807 w 3492259"/>
              <a:gd name="connsiteY2" fmla="*/ 787167 h 3365859"/>
              <a:gd name="connsiteX3" fmla="*/ 3282846 w 3492259"/>
              <a:gd name="connsiteY3" fmla="*/ 892098 h 3365859"/>
              <a:gd name="connsiteX4" fmla="*/ 3237876 w 3492259"/>
              <a:gd name="connsiteY4" fmla="*/ 997029 h 3365859"/>
              <a:gd name="connsiteX5" fmla="*/ 3192905 w 3492259"/>
              <a:gd name="connsiteY5" fmla="*/ 1012019 h 3365859"/>
              <a:gd name="connsiteX6" fmla="*/ 3147935 w 3492259"/>
              <a:gd name="connsiteY6" fmla="*/ 1041999 h 3365859"/>
              <a:gd name="connsiteX7" fmla="*/ 3117954 w 3492259"/>
              <a:gd name="connsiteY7" fmla="*/ 1071980 h 3365859"/>
              <a:gd name="connsiteX8" fmla="*/ 3072984 w 3492259"/>
              <a:gd name="connsiteY8" fmla="*/ 1086970 h 3365859"/>
              <a:gd name="connsiteX9" fmla="*/ 2698230 w 3492259"/>
              <a:gd name="connsiteY9" fmla="*/ 1266852 h 3365859"/>
              <a:gd name="connsiteX10" fmla="*/ 2398427 w 3492259"/>
              <a:gd name="connsiteY10" fmla="*/ 1131940 h 3365859"/>
              <a:gd name="connsiteX11" fmla="*/ 2323476 w 3492259"/>
              <a:gd name="connsiteY11" fmla="*/ 1176911 h 3365859"/>
              <a:gd name="connsiteX12" fmla="*/ 2218545 w 3492259"/>
              <a:gd name="connsiteY12" fmla="*/ 1221881 h 3365859"/>
              <a:gd name="connsiteX13" fmla="*/ 2098623 w 3492259"/>
              <a:gd name="connsiteY13" fmla="*/ 1251862 h 3365859"/>
              <a:gd name="connsiteX14" fmla="*/ 2053653 w 3492259"/>
              <a:gd name="connsiteY14" fmla="*/ 1266852 h 3365859"/>
              <a:gd name="connsiteX15" fmla="*/ 1918741 w 3492259"/>
              <a:gd name="connsiteY15" fmla="*/ 1281842 h 3365859"/>
              <a:gd name="connsiteX16" fmla="*/ 1828800 w 3492259"/>
              <a:gd name="connsiteY16" fmla="*/ 1311822 h 3365859"/>
              <a:gd name="connsiteX17" fmla="*/ 1768840 w 3492259"/>
              <a:gd name="connsiteY17" fmla="*/ 1341803 h 3365859"/>
              <a:gd name="connsiteX18" fmla="*/ 1409076 w 3492259"/>
              <a:gd name="connsiteY18" fmla="*/ 1356793 h 3365859"/>
              <a:gd name="connsiteX19" fmla="*/ 1364105 w 3492259"/>
              <a:gd name="connsiteY19" fmla="*/ 1386773 h 3365859"/>
              <a:gd name="connsiteX20" fmla="*/ 1304145 w 3492259"/>
              <a:gd name="connsiteY20" fmla="*/ 1416753 h 3365859"/>
              <a:gd name="connsiteX21" fmla="*/ 1169233 w 3492259"/>
              <a:gd name="connsiteY21" fmla="*/ 1506694 h 3365859"/>
              <a:gd name="connsiteX22" fmla="*/ 1124263 w 3492259"/>
              <a:gd name="connsiteY22" fmla="*/ 1551665 h 3365859"/>
              <a:gd name="connsiteX23" fmla="*/ 1079292 w 3492259"/>
              <a:gd name="connsiteY23" fmla="*/ 1566655 h 3365859"/>
              <a:gd name="connsiteX24" fmla="*/ 839450 w 3492259"/>
              <a:gd name="connsiteY24" fmla="*/ 1491704 h 3365859"/>
              <a:gd name="connsiteX25" fmla="*/ 839450 w 3492259"/>
              <a:gd name="connsiteY25" fmla="*/ 1701567 h 3365859"/>
              <a:gd name="connsiteX26" fmla="*/ 659568 w 3492259"/>
              <a:gd name="connsiteY26" fmla="*/ 1596635 h 3365859"/>
              <a:gd name="connsiteX27" fmla="*/ 704538 w 3492259"/>
              <a:gd name="connsiteY27" fmla="*/ 1791507 h 3365859"/>
              <a:gd name="connsiteX28" fmla="*/ 644577 w 3492259"/>
              <a:gd name="connsiteY28" fmla="*/ 1851468 h 3365859"/>
              <a:gd name="connsiteX29" fmla="*/ 614597 w 3492259"/>
              <a:gd name="connsiteY29" fmla="*/ 1896439 h 3365859"/>
              <a:gd name="connsiteX30" fmla="*/ 569627 w 3492259"/>
              <a:gd name="connsiteY30" fmla="*/ 1926419 h 3365859"/>
              <a:gd name="connsiteX31" fmla="*/ 539646 w 3492259"/>
              <a:gd name="connsiteY31" fmla="*/ 1956399 h 3365859"/>
              <a:gd name="connsiteX32" fmla="*/ 509666 w 3492259"/>
              <a:gd name="connsiteY32" fmla="*/ 2001370 h 3365859"/>
              <a:gd name="connsiteX33" fmla="*/ 419725 w 3492259"/>
              <a:gd name="connsiteY33" fmla="*/ 2031350 h 3365859"/>
              <a:gd name="connsiteX34" fmla="*/ 329784 w 3492259"/>
              <a:gd name="connsiteY34" fmla="*/ 2106301 h 3365859"/>
              <a:gd name="connsiteX35" fmla="*/ 269823 w 3492259"/>
              <a:gd name="connsiteY35" fmla="*/ 2136281 h 3365859"/>
              <a:gd name="connsiteX36" fmla="*/ 224853 w 3492259"/>
              <a:gd name="connsiteY36" fmla="*/ 2181252 h 3365859"/>
              <a:gd name="connsiteX37" fmla="*/ 164892 w 3492259"/>
              <a:gd name="connsiteY37" fmla="*/ 2226222 h 3365859"/>
              <a:gd name="connsiteX38" fmla="*/ 74951 w 3492259"/>
              <a:gd name="connsiteY38" fmla="*/ 2301173 h 3365859"/>
              <a:gd name="connsiteX39" fmla="*/ 0 w 3492259"/>
              <a:gd name="connsiteY39" fmla="*/ 2361134 h 3365859"/>
              <a:gd name="connsiteX40" fmla="*/ 29981 w 3492259"/>
              <a:gd name="connsiteY40" fmla="*/ 2541016 h 3365859"/>
              <a:gd name="connsiteX41" fmla="*/ 44971 w 3492259"/>
              <a:gd name="connsiteY41" fmla="*/ 2600976 h 3365859"/>
              <a:gd name="connsiteX42" fmla="*/ 74951 w 3492259"/>
              <a:gd name="connsiteY42" fmla="*/ 2720898 h 3365859"/>
              <a:gd name="connsiteX43" fmla="*/ 104932 w 3492259"/>
              <a:gd name="connsiteY43" fmla="*/ 2885789 h 3365859"/>
              <a:gd name="connsiteX44" fmla="*/ 149902 w 3492259"/>
              <a:gd name="connsiteY44" fmla="*/ 3050681 h 3365859"/>
              <a:gd name="connsiteX45" fmla="*/ 179882 w 3492259"/>
              <a:gd name="connsiteY45" fmla="*/ 3080662 h 3365859"/>
              <a:gd name="connsiteX46" fmla="*/ 209863 w 3492259"/>
              <a:gd name="connsiteY46" fmla="*/ 3215573 h 3365859"/>
              <a:gd name="connsiteX47" fmla="*/ 254833 w 3492259"/>
              <a:gd name="connsiteY47" fmla="*/ 3245553 h 3365859"/>
              <a:gd name="connsiteX48" fmla="*/ 299804 w 3492259"/>
              <a:gd name="connsiteY48" fmla="*/ 3305514 h 3365859"/>
              <a:gd name="connsiteX49" fmla="*/ 314794 w 3492259"/>
              <a:gd name="connsiteY49" fmla="*/ 3365475 h 3365859"/>
              <a:gd name="connsiteX50" fmla="*/ 404734 w 3492259"/>
              <a:gd name="connsiteY50" fmla="*/ 3275534 h 3365859"/>
              <a:gd name="connsiteX51" fmla="*/ 389744 w 3492259"/>
              <a:gd name="connsiteY51" fmla="*/ 3350484 h 3365859"/>
              <a:gd name="connsiteX52" fmla="*/ 263548 w 3492259"/>
              <a:gd name="connsiteY52" fmla="*/ 3081707 h 3365859"/>
              <a:gd name="connsiteX0" fmla="*/ 3432748 w 3492259"/>
              <a:gd name="connsiteY0" fmla="*/ 427403 h 3515814"/>
              <a:gd name="connsiteX1" fmla="*/ 3490378 w 3492259"/>
              <a:gd name="connsiteY1" fmla="*/ 26989 h 3515814"/>
              <a:gd name="connsiteX2" fmla="*/ 3342807 w 3492259"/>
              <a:gd name="connsiteY2" fmla="*/ 787167 h 3515814"/>
              <a:gd name="connsiteX3" fmla="*/ 3282846 w 3492259"/>
              <a:gd name="connsiteY3" fmla="*/ 892098 h 3515814"/>
              <a:gd name="connsiteX4" fmla="*/ 3237876 w 3492259"/>
              <a:gd name="connsiteY4" fmla="*/ 997029 h 3515814"/>
              <a:gd name="connsiteX5" fmla="*/ 3192905 w 3492259"/>
              <a:gd name="connsiteY5" fmla="*/ 1012019 h 3515814"/>
              <a:gd name="connsiteX6" fmla="*/ 3147935 w 3492259"/>
              <a:gd name="connsiteY6" fmla="*/ 1041999 h 3515814"/>
              <a:gd name="connsiteX7" fmla="*/ 3117954 w 3492259"/>
              <a:gd name="connsiteY7" fmla="*/ 1071980 h 3515814"/>
              <a:gd name="connsiteX8" fmla="*/ 3072984 w 3492259"/>
              <a:gd name="connsiteY8" fmla="*/ 1086970 h 3515814"/>
              <a:gd name="connsiteX9" fmla="*/ 2698230 w 3492259"/>
              <a:gd name="connsiteY9" fmla="*/ 1266852 h 3515814"/>
              <a:gd name="connsiteX10" fmla="*/ 2398427 w 3492259"/>
              <a:gd name="connsiteY10" fmla="*/ 1131940 h 3515814"/>
              <a:gd name="connsiteX11" fmla="*/ 2323476 w 3492259"/>
              <a:gd name="connsiteY11" fmla="*/ 1176911 h 3515814"/>
              <a:gd name="connsiteX12" fmla="*/ 2218545 w 3492259"/>
              <a:gd name="connsiteY12" fmla="*/ 1221881 h 3515814"/>
              <a:gd name="connsiteX13" fmla="*/ 2098623 w 3492259"/>
              <a:gd name="connsiteY13" fmla="*/ 1251862 h 3515814"/>
              <a:gd name="connsiteX14" fmla="*/ 2053653 w 3492259"/>
              <a:gd name="connsiteY14" fmla="*/ 1266852 h 3515814"/>
              <a:gd name="connsiteX15" fmla="*/ 1918741 w 3492259"/>
              <a:gd name="connsiteY15" fmla="*/ 1281842 h 3515814"/>
              <a:gd name="connsiteX16" fmla="*/ 1828800 w 3492259"/>
              <a:gd name="connsiteY16" fmla="*/ 1311822 h 3515814"/>
              <a:gd name="connsiteX17" fmla="*/ 1768840 w 3492259"/>
              <a:gd name="connsiteY17" fmla="*/ 1341803 h 3515814"/>
              <a:gd name="connsiteX18" fmla="*/ 1409076 w 3492259"/>
              <a:gd name="connsiteY18" fmla="*/ 1356793 h 3515814"/>
              <a:gd name="connsiteX19" fmla="*/ 1364105 w 3492259"/>
              <a:gd name="connsiteY19" fmla="*/ 1386773 h 3515814"/>
              <a:gd name="connsiteX20" fmla="*/ 1304145 w 3492259"/>
              <a:gd name="connsiteY20" fmla="*/ 1416753 h 3515814"/>
              <a:gd name="connsiteX21" fmla="*/ 1169233 w 3492259"/>
              <a:gd name="connsiteY21" fmla="*/ 1506694 h 3515814"/>
              <a:gd name="connsiteX22" fmla="*/ 1124263 w 3492259"/>
              <a:gd name="connsiteY22" fmla="*/ 1551665 h 3515814"/>
              <a:gd name="connsiteX23" fmla="*/ 1079292 w 3492259"/>
              <a:gd name="connsiteY23" fmla="*/ 1566655 h 3515814"/>
              <a:gd name="connsiteX24" fmla="*/ 839450 w 3492259"/>
              <a:gd name="connsiteY24" fmla="*/ 1491704 h 3515814"/>
              <a:gd name="connsiteX25" fmla="*/ 839450 w 3492259"/>
              <a:gd name="connsiteY25" fmla="*/ 1701567 h 3515814"/>
              <a:gd name="connsiteX26" fmla="*/ 659568 w 3492259"/>
              <a:gd name="connsiteY26" fmla="*/ 1596635 h 3515814"/>
              <a:gd name="connsiteX27" fmla="*/ 704538 w 3492259"/>
              <a:gd name="connsiteY27" fmla="*/ 1791507 h 3515814"/>
              <a:gd name="connsiteX28" fmla="*/ 644577 w 3492259"/>
              <a:gd name="connsiteY28" fmla="*/ 1851468 h 3515814"/>
              <a:gd name="connsiteX29" fmla="*/ 614597 w 3492259"/>
              <a:gd name="connsiteY29" fmla="*/ 1896439 h 3515814"/>
              <a:gd name="connsiteX30" fmla="*/ 569627 w 3492259"/>
              <a:gd name="connsiteY30" fmla="*/ 1926419 h 3515814"/>
              <a:gd name="connsiteX31" fmla="*/ 539646 w 3492259"/>
              <a:gd name="connsiteY31" fmla="*/ 1956399 h 3515814"/>
              <a:gd name="connsiteX32" fmla="*/ 509666 w 3492259"/>
              <a:gd name="connsiteY32" fmla="*/ 2001370 h 3515814"/>
              <a:gd name="connsiteX33" fmla="*/ 419725 w 3492259"/>
              <a:gd name="connsiteY33" fmla="*/ 2031350 h 3515814"/>
              <a:gd name="connsiteX34" fmla="*/ 329784 w 3492259"/>
              <a:gd name="connsiteY34" fmla="*/ 2106301 h 3515814"/>
              <a:gd name="connsiteX35" fmla="*/ 269823 w 3492259"/>
              <a:gd name="connsiteY35" fmla="*/ 2136281 h 3515814"/>
              <a:gd name="connsiteX36" fmla="*/ 224853 w 3492259"/>
              <a:gd name="connsiteY36" fmla="*/ 2181252 h 3515814"/>
              <a:gd name="connsiteX37" fmla="*/ 164892 w 3492259"/>
              <a:gd name="connsiteY37" fmla="*/ 2226222 h 3515814"/>
              <a:gd name="connsiteX38" fmla="*/ 74951 w 3492259"/>
              <a:gd name="connsiteY38" fmla="*/ 2301173 h 3515814"/>
              <a:gd name="connsiteX39" fmla="*/ 0 w 3492259"/>
              <a:gd name="connsiteY39" fmla="*/ 2361134 h 3515814"/>
              <a:gd name="connsiteX40" fmla="*/ 29981 w 3492259"/>
              <a:gd name="connsiteY40" fmla="*/ 2541016 h 3515814"/>
              <a:gd name="connsiteX41" fmla="*/ 44971 w 3492259"/>
              <a:gd name="connsiteY41" fmla="*/ 2600976 h 3515814"/>
              <a:gd name="connsiteX42" fmla="*/ 74951 w 3492259"/>
              <a:gd name="connsiteY42" fmla="*/ 2720898 h 3515814"/>
              <a:gd name="connsiteX43" fmla="*/ 104932 w 3492259"/>
              <a:gd name="connsiteY43" fmla="*/ 2885789 h 3515814"/>
              <a:gd name="connsiteX44" fmla="*/ 149902 w 3492259"/>
              <a:gd name="connsiteY44" fmla="*/ 3050681 h 3515814"/>
              <a:gd name="connsiteX45" fmla="*/ 179882 w 3492259"/>
              <a:gd name="connsiteY45" fmla="*/ 3080662 h 3515814"/>
              <a:gd name="connsiteX46" fmla="*/ 209863 w 3492259"/>
              <a:gd name="connsiteY46" fmla="*/ 3215573 h 3515814"/>
              <a:gd name="connsiteX47" fmla="*/ 254833 w 3492259"/>
              <a:gd name="connsiteY47" fmla="*/ 3245553 h 3515814"/>
              <a:gd name="connsiteX48" fmla="*/ 299804 w 3492259"/>
              <a:gd name="connsiteY48" fmla="*/ 3305514 h 3515814"/>
              <a:gd name="connsiteX49" fmla="*/ 314794 w 3492259"/>
              <a:gd name="connsiteY49" fmla="*/ 3365475 h 3515814"/>
              <a:gd name="connsiteX50" fmla="*/ 404734 w 3492259"/>
              <a:gd name="connsiteY50" fmla="*/ 3275534 h 3515814"/>
              <a:gd name="connsiteX51" fmla="*/ 500608 w 3492259"/>
              <a:gd name="connsiteY51" fmla="*/ 3515629 h 3515814"/>
              <a:gd name="connsiteX52" fmla="*/ 263548 w 3492259"/>
              <a:gd name="connsiteY52" fmla="*/ 3081707 h 3515814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263548 w 3492259"/>
              <a:gd name="connsiteY52" fmla="*/ 3081707 h 3515865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391467 w 3492259"/>
              <a:gd name="connsiteY52" fmla="*/ 3304652 h 3515865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331772 w 3492259"/>
              <a:gd name="connsiteY52" fmla="*/ 3230337 h 3515865"/>
              <a:gd name="connsiteX0" fmla="*/ 3432748 w 3492259"/>
              <a:gd name="connsiteY0" fmla="*/ 427403 h 3515865"/>
              <a:gd name="connsiteX1" fmla="*/ 3490378 w 3492259"/>
              <a:gd name="connsiteY1" fmla="*/ 26989 h 3515865"/>
              <a:gd name="connsiteX2" fmla="*/ 3342807 w 3492259"/>
              <a:gd name="connsiteY2" fmla="*/ 787167 h 3515865"/>
              <a:gd name="connsiteX3" fmla="*/ 3282846 w 3492259"/>
              <a:gd name="connsiteY3" fmla="*/ 892098 h 3515865"/>
              <a:gd name="connsiteX4" fmla="*/ 3237876 w 3492259"/>
              <a:gd name="connsiteY4" fmla="*/ 997029 h 3515865"/>
              <a:gd name="connsiteX5" fmla="*/ 3192905 w 3492259"/>
              <a:gd name="connsiteY5" fmla="*/ 1012019 h 3515865"/>
              <a:gd name="connsiteX6" fmla="*/ 3147935 w 3492259"/>
              <a:gd name="connsiteY6" fmla="*/ 1041999 h 3515865"/>
              <a:gd name="connsiteX7" fmla="*/ 3117954 w 3492259"/>
              <a:gd name="connsiteY7" fmla="*/ 1071980 h 3515865"/>
              <a:gd name="connsiteX8" fmla="*/ 3072984 w 3492259"/>
              <a:gd name="connsiteY8" fmla="*/ 1086970 h 3515865"/>
              <a:gd name="connsiteX9" fmla="*/ 2698230 w 3492259"/>
              <a:gd name="connsiteY9" fmla="*/ 1266852 h 3515865"/>
              <a:gd name="connsiteX10" fmla="*/ 2398427 w 3492259"/>
              <a:gd name="connsiteY10" fmla="*/ 1131940 h 3515865"/>
              <a:gd name="connsiteX11" fmla="*/ 2323476 w 3492259"/>
              <a:gd name="connsiteY11" fmla="*/ 1176911 h 3515865"/>
              <a:gd name="connsiteX12" fmla="*/ 2218545 w 3492259"/>
              <a:gd name="connsiteY12" fmla="*/ 1221881 h 3515865"/>
              <a:gd name="connsiteX13" fmla="*/ 2098623 w 3492259"/>
              <a:gd name="connsiteY13" fmla="*/ 1251862 h 3515865"/>
              <a:gd name="connsiteX14" fmla="*/ 2053653 w 3492259"/>
              <a:gd name="connsiteY14" fmla="*/ 1266852 h 3515865"/>
              <a:gd name="connsiteX15" fmla="*/ 1918741 w 3492259"/>
              <a:gd name="connsiteY15" fmla="*/ 1281842 h 3515865"/>
              <a:gd name="connsiteX16" fmla="*/ 1828800 w 3492259"/>
              <a:gd name="connsiteY16" fmla="*/ 1311822 h 3515865"/>
              <a:gd name="connsiteX17" fmla="*/ 1768840 w 3492259"/>
              <a:gd name="connsiteY17" fmla="*/ 1341803 h 3515865"/>
              <a:gd name="connsiteX18" fmla="*/ 1409076 w 3492259"/>
              <a:gd name="connsiteY18" fmla="*/ 1356793 h 3515865"/>
              <a:gd name="connsiteX19" fmla="*/ 1364105 w 3492259"/>
              <a:gd name="connsiteY19" fmla="*/ 1386773 h 3515865"/>
              <a:gd name="connsiteX20" fmla="*/ 1304145 w 3492259"/>
              <a:gd name="connsiteY20" fmla="*/ 1416753 h 3515865"/>
              <a:gd name="connsiteX21" fmla="*/ 1169233 w 3492259"/>
              <a:gd name="connsiteY21" fmla="*/ 1506694 h 3515865"/>
              <a:gd name="connsiteX22" fmla="*/ 1124263 w 3492259"/>
              <a:gd name="connsiteY22" fmla="*/ 1551665 h 3515865"/>
              <a:gd name="connsiteX23" fmla="*/ 1079292 w 3492259"/>
              <a:gd name="connsiteY23" fmla="*/ 1566655 h 3515865"/>
              <a:gd name="connsiteX24" fmla="*/ 839450 w 3492259"/>
              <a:gd name="connsiteY24" fmla="*/ 1491704 h 3515865"/>
              <a:gd name="connsiteX25" fmla="*/ 839450 w 3492259"/>
              <a:gd name="connsiteY25" fmla="*/ 1701567 h 3515865"/>
              <a:gd name="connsiteX26" fmla="*/ 659568 w 3492259"/>
              <a:gd name="connsiteY26" fmla="*/ 1596635 h 3515865"/>
              <a:gd name="connsiteX27" fmla="*/ 704538 w 3492259"/>
              <a:gd name="connsiteY27" fmla="*/ 1791507 h 3515865"/>
              <a:gd name="connsiteX28" fmla="*/ 644577 w 3492259"/>
              <a:gd name="connsiteY28" fmla="*/ 1851468 h 3515865"/>
              <a:gd name="connsiteX29" fmla="*/ 614597 w 3492259"/>
              <a:gd name="connsiteY29" fmla="*/ 1896439 h 3515865"/>
              <a:gd name="connsiteX30" fmla="*/ 569627 w 3492259"/>
              <a:gd name="connsiteY30" fmla="*/ 1926419 h 3515865"/>
              <a:gd name="connsiteX31" fmla="*/ 539646 w 3492259"/>
              <a:gd name="connsiteY31" fmla="*/ 1956399 h 3515865"/>
              <a:gd name="connsiteX32" fmla="*/ 509666 w 3492259"/>
              <a:gd name="connsiteY32" fmla="*/ 2001370 h 3515865"/>
              <a:gd name="connsiteX33" fmla="*/ 419725 w 3492259"/>
              <a:gd name="connsiteY33" fmla="*/ 2031350 h 3515865"/>
              <a:gd name="connsiteX34" fmla="*/ 329784 w 3492259"/>
              <a:gd name="connsiteY34" fmla="*/ 2106301 h 3515865"/>
              <a:gd name="connsiteX35" fmla="*/ 269823 w 3492259"/>
              <a:gd name="connsiteY35" fmla="*/ 2136281 h 3515865"/>
              <a:gd name="connsiteX36" fmla="*/ 224853 w 3492259"/>
              <a:gd name="connsiteY36" fmla="*/ 2181252 h 3515865"/>
              <a:gd name="connsiteX37" fmla="*/ 164892 w 3492259"/>
              <a:gd name="connsiteY37" fmla="*/ 2226222 h 3515865"/>
              <a:gd name="connsiteX38" fmla="*/ 74951 w 3492259"/>
              <a:gd name="connsiteY38" fmla="*/ 2301173 h 3515865"/>
              <a:gd name="connsiteX39" fmla="*/ 0 w 3492259"/>
              <a:gd name="connsiteY39" fmla="*/ 2361134 h 3515865"/>
              <a:gd name="connsiteX40" fmla="*/ 29981 w 3492259"/>
              <a:gd name="connsiteY40" fmla="*/ 2541016 h 3515865"/>
              <a:gd name="connsiteX41" fmla="*/ 44971 w 3492259"/>
              <a:gd name="connsiteY41" fmla="*/ 2600976 h 3515865"/>
              <a:gd name="connsiteX42" fmla="*/ 74951 w 3492259"/>
              <a:gd name="connsiteY42" fmla="*/ 2720898 h 3515865"/>
              <a:gd name="connsiteX43" fmla="*/ 104932 w 3492259"/>
              <a:gd name="connsiteY43" fmla="*/ 2885789 h 3515865"/>
              <a:gd name="connsiteX44" fmla="*/ 149902 w 3492259"/>
              <a:gd name="connsiteY44" fmla="*/ 3050681 h 3515865"/>
              <a:gd name="connsiteX45" fmla="*/ 179882 w 3492259"/>
              <a:gd name="connsiteY45" fmla="*/ 3080662 h 3515865"/>
              <a:gd name="connsiteX46" fmla="*/ 209863 w 3492259"/>
              <a:gd name="connsiteY46" fmla="*/ 3215573 h 3515865"/>
              <a:gd name="connsiteX47" fmla="*/ 254833 w 3492259"/>
              <a:gd name="connsiteY47" fmla="*/ 3245553 h 3515865"/>
              <a:gd name="connsiteX48" fmla="*/ 299804 w 3492259"/>
              <a:gd name="connsiteY48" fmla="*/ 3305514 h 3515865"/>
              <a:gd name="connsiteX49" fmla="*/ 314794 w 3492259"/>
              <a:gd name="connsiteY49" fmla="*/ 3365475 h 3515865"/>
              <a:gd name="connsiteX50" fmla="*/ 370623 w 3492259"/>
              <a:gd name="connsiteY50" fmla="*/ 3325078 h 3515865"/>
              <a:gd name="connsiteX51" fmla="*/ 500608 w 3492259"/>
              <a:gd name="connsiteY51" fmla="*/ 3515629 h 3515865"/>
              <a:gd name="connsiteX52" fmla="*/ 348829 w 3492259"/>
              <a:gd name="connsiteY52" fmla="*/ 3296394 h 3515865"/>
              <a:gd name="connsiteX0" fmla="*/ 3432748 w 3492259"/>
              <a:gd name="connsiteY0" fmla="*/ 427403 h 3482879"/>
              <a:gd name="connsiteX1" fmla="*/ 3490378 w 3492259"/>
              <a:gd name="connsiteY1" fmla="*/ 26989 h 3482879"/>
              <a:gd name="connsiteX2" fmla="*/ 3342807 w 3492259"/>
              <a:gd name="connsiteY2" fmla="*/ 787167 h 3482879"/>
              <a:gd name="connsiteX3" fmla="*/ 3282846 w 3492259"/>
              <a:gd name="connsiteY3" fmla="*/ 892098 h 3482879"/>
              <a:gd name="connsiteX4" fmla="*/ 3237876 w 3492259"/>
              <a:gd name="connsiteY4" fmla="*/ 997029 h 3482879"/>
              <a:gd name="connsiteX5" fmla="*/ 3192905 w 3492259"/>
              <a:gd name="connsiteY5" fmla="*/ 1012019 h 3482879"/>
              <a:gd name="connsiteX6" fmla="*/ 3147935 w 3492259"/>
              <a:gd name="connsiteY6" fmla="*/ 1041999 h 3482879"/>
              <a:gd name="connsiteX7" fmla="*/ 3117954 w 3492259"/>
              <a:gd name="connsiteY7" fmla="*/ 1071980 h 3482879"/>
              <a:gd name="connsiteX8" fmla="*/ 3072984 w 3492259"/>
              <a:gd name="connsiteY8" fmla="*/ 1086970 h 3482879"/>
              <a:gd name="connsiteX9" fmla="*/ 2698230 w 3492259"/>
              <a:gd name="connsiteY9" fmla="*/ 1266852 h 3482879"/>
              <a:gd name="connsiteX10" fmla="*/ 2398427 w 3492259"/>
              <a:gd name="connsiteY10" fmla="*/ 1131940 h 3482879"/>
              <a:gd name="connsiteX11" fmla="*/ 2323476 w 3492259"/>
              <a:gd name="connsiteY11" fmla="*/ 1176911 h 3482879"/>
              <a:gd name="connsiteX12" fmla="*/ 2218545 w 3492259"/>
              <a:gd name="connsiteY12" fmla="*/ 1221881 h 3482879"/>
              <a:gd name="connsiteX13" fmla="*/ 2098623 w 3492259"/>
              <a:gd name="connsiteY13" fmla="*/ 1251862 h 3482879"/>
              <a:gd name="connsiteX14" fmla="*/ 2053653 w 3492259"/>
              <a:gd name="connsiteY14" fmla="*/ 1266852 h 3482879"/>
              <a:gd name="connsiteX15" fmla="*/ 1918741 w 3492259"/>
              <a:gd name="connsiteY15" fmla="*/ 1281842 h 3482879"/>
              <a:gd name="connsiteX16" fmla="*/ 1828800 w 3492259"/>
              <a:gd name="connsiteY16" fmla="*/ 1311822 h 3482879"/>
              <a:gd name="connsiteX17" fmla="*/ 1768840 w 3492259"/>
              <a:gd name="connsiteY17" fmla="*/ 1341803 h 3482879"/>
              <a:gd name="connsiteX18" fmla="*/ 1409076 w 3492259"/>
              <a:gd name="connsiteY18" fmla="*/ 1356793 h 3482879"/>
              <a:gd name="connsiteX19" fmla="*/ 1364105 w 3492259"/>
              <a:gd name="connsiteY19" fmla="*/ 1386773 h 3482879"/>
              <a:gd name="connsiteX20" fmla="*/ 1304145 w 3492259"/>
              <a:gd name="connsiteY20" fmla="*/ 1416753 h 3482879"/>
              <a:gd name="connsiteX21" fmla="*/ 1169233 w 3492259"/>
              <a:gd name="connsiteY21" fmla="*/ 1506694 h 3482879"/>
              <a:gd name="connsiteX22" fmla="*/ 1124263 w 3492259"/>
              <a:gd name="connsiteY22" fmla="*/ 1551665 h 3482879"/>
              <a:gd name="connsiteX23" fmla="*/ 1079292 w 3492259"/>
              <a:gd name="connsiteY23" fmla="*/ 1566655 h 3482879"/>
              <a:gd name="connsiteX24" fmla="*/ 839450 w 3492259"/>
              <a:gd name="connsiteY24" fmla="*/ 1491704 h 3482879"/>
              <a:gd name="connsiteX25" fmla="*/ 839450 w 3492259"/>
              <a:gd name="connsiteY25" fmla="*/ 1701567 h 3482879"/>
              <a:gd name="connsiteX26" fmla="*/ 659568 w 3492259"/>
              <a:gd name="connsiteY26" fmla="*/ 1596635 h 3482879"/>
              <a:gd name="connsiteX27" fmla="*/ 704538 w 3492259"/>
              <a:gd name="connsiteY27" fmla="*/ 1791507 h 3482879"/>
              <a:gd name="connsiteX28" fmla="*/ 644577 w 3492259"/>
              <a:gd name="connsiteY28" fmla="*/ 1851468 h 3482879"/>
              <a:gd name="connsiteX29" fmla="*/ 614597 w 3492259"/>
              <a:gd name="connsiteY29" fmla="*/ 1896439 h 3482879"/>
              <a:gd name="connsiteX30" fmla="*/ 569627 w 3492259"/>
              <a:gd name="connsiteY30" fmla="*/ 1926419 h 3482879"/>
              <a:gd name="connsiteX31" fmla="*/ 539646 w 3492259"/>
              <a:gd name="connsiteY31" fmla="*/ 1956399 h 3482879"/>
              <a:gd name="connsiteX32" fmla="*/ 509666 w 3492259"/>
              <a:gd name="connsiteY32" fmla="*/ 2001370 h 3482879"/>
              <a:gd name="connsiteX33" fmla="*/ 419725 w 3492259"/>
              <a:gd name="connsiteY33" fmla="*/ 2031350 h 3482879"/>
              <a:gd name="connsiteX34" fmla="*/ 329784 w 3492259"/>
              <a:gd name="connsiteY34" fmla="*/ 2106301 h 3482879"/>
              <a:gd name="connsiteX35" fmla="*/ 269823 w 3492259"/>
              <a:gd name="connsiteY35" fmla="*/ 2136281 h 3482879"/>
              <a:gd name="connsiteX36" fmla="*/ 224853 w 3492259"/>
              <a:gd name="connsiteY36" fmla="*/ 2181252 h 3482879"/>
              <a:gd name="connsiteX37" fmla="*/ 164892 w 3492259"/>
              <a:gd name="connsiteY37" fmla="*/ 2226222 h 3482879"/>
              <a:gd name="connsiteX38" fmla="*/ 74951 w 3492259"/>
              <a:gd name="connsiteY38" fmla="*/ 2301173 h 3482879"/>
              <a:gd name="connsiteX39" fmla="*/ 0 w 3492259"/>
              <a:gd name="connsiteY39" fmla="*/ 2361134 h 3482879"/>
              <a:gd name="connsiteX40" fmla="*/ 29981 w 3492259"/>
              <a:gd name="connsiteY40" fmla="*/ 2541016 h 3482879"/>
              <a:gd name="connsiteX41" fmla="*/ 44971 w 3492259"/>
              <a:gd name="connsiteY41" fmla="*/ 2600976 h 3482879"/>
              <a:gd name="connsiteX42" fmla="*/ 74951 w 3492259"/>
              <a:gd name="connsiteY42" fmla="*/ 2720898 h 3482879"/>
              <a:gd name="connsiteX43" fmla="*/ 104932 w 3492259"/>
              <a:gd name="connsiteY43" fmla="*/ 2885789 h 3482879"/>
              <a:gd name="connsiteX44" fmla="*/ 149902 w 3492259"/>
              <a:gd name="connsiteY44" fmla="*/ 3050681 h 3482879"/>
              <a:gd name="connsiteX45" fmla="*/ 179882 w 3492259"/>
              <a:gd name="connsiteY45" fmla="*/ 3080662 h 3482879"/>
              <a:gd name="connsiteX46" fmla="*/ 209863 w 3492259"/>
              <a:gd name="connsiteY46" fmla="*/ 3215573 h 3482879"/>
              <a:gd name="connsiteX47" fmla="*/ 254833 w 3492259"/>
              <a:gd name="connsiteY47" fmla="*/ 3245553 h 3482879"/>
              <a:gd name="connsiteX48" fmla="*/ 299804 w 3492259"/>
              <a:gd name="connsiteY48" fmla="*/ 3305514 h 3482879"/>
              <a:gd name="connsiteX49" fmla="*/ 314794 w 3492259"/>
              <a:gd name="connsiteY49" fmla="*/ 3365475 h 3482879"/>
              <a:gd name="connsiteX50" fmla="*/ 370623 w 3492259"/>
              <a:gd name="connsiteY50" fmla="*/ 3325078 h 3482879"/>
              <a:gd name="connsiteX51" fmla="*/ 534720 w 3492259"/>
              <a:gd name="connsiteY51" fmla="*/ 3482600 h 3482879"/>
              <a:gd name="connsiteX52" fmla="*/ 348829 w 3492259"/>
              <a:gd name="connsiteY52" fmla="*/ 3296394 h 3482879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149902 w 3492259"/>
              <a:gd name="connsiteY44" fmla="*/ 3050681 h 3482913"/>
              <a:gd name="connsiteX45" fmla="*/ 179882 w 3492259"/>
              <a:gd name="connsiteY45" fmla="*/ 3080662 h 3482913"/>
              <a:gd name="connsiteX46" fmla="*/ 209863 w 3492259"/>
              <a:gd name="connsiteY46" fmla="*/ 3215573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149902 w 3492259"/>
              <a:gd name="connsiteY44" fmla="*/ 3050681 h 3482913"/>
              <a:gd name="connsiteX45" fmla="*/ 179882 w 3492259"/>
              <a:gd name="connsiteY45" fmla="*/ 3080662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149902 w 3492259"/>
              <a:gd name="connsiteY44" fmla="*/ 30506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04932 w 3492259"/>
              <a:gd name="connsiteY43" fmla="*/ 2885789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117954 w 3492259"/>
              <a:gd name="connsiteY7" fmla="*/ 1071980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15619 w 3492259"/>
              <a:gd name="connsiteY7" fmla="*/ 989407 h 3482913"/>
              <a:gd name="connsiteX8" fmla="*/ 3072984 w 3492259"/>
              <a:gd name="connsiteY8" fmla="*/ 1086970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237876 w 3492259"/>
              <a:gd name="connsiteY4" fmla="*/ 997029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15619 w 3492259"/>
              <a:gd name="connsiteY7" fmla="*/ 989407 h 3482913"/>
              <a:gd name="connsiteX8" fmla="*/ 2800089 w 3492259"/>
              <a:gd name="connsiteY8" fmla="*/ 1103485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152597 w 3492259"/>
              <a:gd name="connsiteY4" fmla="*/ 840142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15619 w 3492259"/>
              <a:gd name="connsiteY7" fmla="*/ 989407 h 3482913"/>
              <a:gd name="connsiteX8" fmla="*/ 2800089 w 3492259"/>
              <a:gd name="connsiteY8" fmla="*/ 1103485 h 3482913"/>
              <a:gd name="connsiteX9" fmla="*/ 2698230 w 3492259"/>
              <a:gd name="connsiteY9" fmla="*/ 1266852 h 3482913"/>
              <a:gd name="connsiteX10" fmla="*/ 2398427 w 3492259"/>
              <a:gd name="connsiteY10" fmla="*/ 1131940 h 3482913"/>
              <a:gd name="connsiteX11" fmla="*/ 2323476 w 3492259"/>
              <a:gd name="connsiteY11" fmla="*/ 1176911 h 3482913"/>
              <a:gd name="connsiteX12" fmla="*/ 2218545 w 3492259"/>
              <a:gd name="connsiteY12" fmla="*/ 1221881 h 3482913"/>
              <a:gd name="connsiteX13" fmla="*/ 2098623 w 3492259"/>
              <a:gd name="connsiteY13" fmla="*/ 1251862 h 3482913"/>
              <a:gd name="connsiteX14" fmla="*/ 2053653 w 3492259"/>
              <a:gd name="connsiteY14" fmla="*/ 1266852 h 3482913"/>
              <a:gd name="connsiteX15" fmla="*/ 1918741 w 3492259"/>
              <a:gd name="connsiteY15" fmla="*/ 1281842 h 3482913"/>
              <a:gd name="connsiteX16" fmla="*/ 1828800 w 3492259"/>
              <a:gd name="connsiteY16" fmla="*/ 1311822 h 3482913"/>
              <a:gd name="connsiteX17" fmla="*/ 1768840 w 3492259"/>
              <a:gd name="connsiteY17" fmla="*/ 1341803 h 3482913"/>
              <a:gd name="connsiteX18" fmla="*/ 1409076 w 3492259"/>
              <a:gd name="connsiteY18" fmla="*/ 1356793 h 3482913"/>
              <a:gd name="connsiteX19" fmla="*/ 1364105 w 3492259"/>
              <a:gd name="connsiteY19" fmla="*/ 1386773 h 3482913"/>
              <a:gd name="connsiteX20" fmla="*/ 1304145 w 3492259"/>
              <a:gd name="connsiteY20" fmla="*/ 1416753 h 3482913"/>
              <a:gd name="connsiteX21" fmla="*/ 1169233 w 3492259"/>
              <a:gd name="connsiteY21" fmla="*/ 1506694 h 3482913"/>
              <a:gd name="connsiteX22" fmla="*/ 1124263 w 3492259"/>
              <a:gd name="connsiteY22" fmla="*/ 1551665 h 3482913"/>
              <a:gd name="connsiteX23" fmla="*/ 1079292 w 3492259"/>
              <a:gd name="connsiteY23" fmla="*/ 1566655 h 3482913"/>
              <a:gd name="connsiteX24" fmla="*/ 839450 w 3492259"/>
              <a:gd name="connsiteY24" fmla="*/ 1491704 h 3482913"/>
              <a:gd name="connsiteX25" fmla="*/ 839450 w 3492259"/>
              <a:gd name="connsiteY25" fmla="*/ 1701567 h 3482913"/>
              <a:gd name="connsiteX26" fmla="*/ 659568 w 3492259"/>
              <a:gd name="connsiteY26" fmla="*/ 1596635 h 3482913"/>
              <a:gd name="connsiteX27" fmla="*/ 704538 w 3492259"/>
              <a:gd name="connsiteY27" fmla="*/ 1791507 h 3482913"/>
              <a:gd name="connsiteX28" fmla="*/ 644577 w 3492259"/>
              <a:gd name="connsiteY28" fmla="*/ 1851468 h 3482913"/>
              <a:gd name="connsiteX29" fmla="*/ 614597 w 3492259"/>
              <a:gd name="connsiteY29" fmla="*/ 1896439 h 3482913"/>
              <a:gd name="connsiteX30" fmla="*/ 569627 w 3492259"/>
              <a:gd name="connsiteY30" fmla="*/ 1926419 h 3482913"/>
              <a:gd name="connsiteX31" fmla="*/ 539646 w 3492259"/>
              <a:gd name="connsiteY31" fmla="*/ 1956399 h 3482913"/>
              <a:gd name="connsiteX32" fmla="*/ 509666 w 3492259"/>
              <a:gd name="connsiteY32" fmla="*/ 2001370 h 3482913"/>
              <a:gd name="connsiteX33" fmla="*/ 419725 w 3492259"/>
              <a:gd name="connsiteY33" fmla="*/ 2031350 h 3482913"/>
              <a:gd name="connsiteX34" fmla="*/ 329784 w 3492259"/>
              <a:gd name="connsiteY34" fmla="*/ 2106301 h 3482913"/>
              <a:gd name="connsiteX35" fmla="*/ 269823 w 3492259"/>
              <a:gd name="connsiteY35" fmla="*/ 2136281 h 3482913"/>
              <a:gd name="connsiteX36" fmla="*/ 224853 w 3492259"/>
              <a:gd name="connsiteY36" fmla="*/ 2181252 h 3482913"/>
              <a:gd name="connsiteX37" fmla="*/ 164892 w 3492259"/>
              <a:gd name="connsiteY37" fmla="*/ 2226222 h 3482913"/>
              <a:gd name="connsiteX38" fmla="*/ 74951 w 3492259"/>
              <a:gd name="connsiteY38" fmla="*/ 2301173 h 3482913"/>
              <a:gd name="connsiteX39" fmla="*/ 0 w 3492259"/>
              <a:gd name="connsiteY39" fmla="*/ 2361134 h 3482913"/>
              <a:gd name="connsiteX40" fmla="*/ 29981 w 3492259"/>
              <a:gd name="connsiteY40" fmla="*/ 2541016 h 3482913"/>
              <a:gd name="connsiteX41" fmla="*/ 44971 w 3492259"/>
              <a:gd name="connsiteY41" fmla="*/ 2600976 h 3482913"/>
              <a:gd name="connsiteX42" fmla="*/ 74951 w 3492259"/>
              <a:gd name="connsiteY42" fmla="*/ 2720898 h 3482913"/>
              <a:gd name="connsiteX43" fmla="*/ 173156 w 3492259"/>
              <a:gd name="connsiteY43" fmla="*/ 2844503 h 3482913"/>
              <a:gd name="connsiteX44" fmla="*/ 218126 w 3492259"/>
              <a:gd name="connsiteY44" fmla="*/ 2992881 h 3482913"/>
              <a:gd name="connsiteX45" fmla="*/ 248105 w 3492259"/>
              <a:gd name="connsiteY45" fmla="*/ 3064148 h 3482913"/>
              <a:gd name="connsiteX46" fmla="*/ 269559 w 3492259"/>
              <a:gd name="connsiteY46" fmla="*/ 3157772 h 3482913"/>
              <a:gd name="connsiteX47" fmla="*/ 254833 w 3492259"/>
              <a:gd name="connsiteY47" fmla="*/ 3245553 h 3482913"/>
              <a:gd name="connsiteX48" fmla="*/ 299804 w 3492259"/>
              <a:gd name="connsiteY48" fmla="*/ 3305514 h 3482913"/>
              <a:gd name="connsiteX49" fmla="*/ 374489 w 3492259"/>
              <a:gd name="connsiteY49" fmla="*/ 3266388 h 3482913"/>
              <a:gd name="connsiteX50" fmla="*/ 370623 w 3492259"/>
              <a:gd name="connsiteY50" fmla="*/ 3325078 h 3482913"/>
              <a:gd name="connsiteX51" fmla="*/ 534720 w 3492259"/>
              <a:gd name="connsiteY51" fmla="*/ 3482600 h 3482913"/>
              <a:gd name="connsiteX52" fmla="*/ 348829 w 3492259"/>
              <a:gd name="connsiteY52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152597 w 3492259"/>
              <a:gd name="connsiteY4" fmla="*/ 840142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30268 w 3492259"/>
              <a:gd name="connsiteY7" fmla="*/ 1229574 h 3482913"/>
              <a:gd name="connsiteX8" fmla="*/ 3015619 w 3492259"/>
              <a:gd name="connsiteY8" fmla="*/ 989407 h 3482913"/>
              <a:gd name="connsiteX9" fmla="*/ 2800089 w 3492259"/>
              <a:gd name="connsiteY9" fmla="*/ 1103485 h 3482913"/>
              <a:gd name="connsiteX10" fmla="*/ 2698230 w 3492259"/>
              <a:gd name="connsiteY10" fmla="*/ 1266852 h 3482913"/>
              <a:gd name="connsiteX11" fmla="*/ 2398427 w 3492259"/>
              <a:gd name="connsiteY11" fmla="*/ 1131940 h 3482913"/>
              <a:gd name="connsiteX12" fmla="*/ 2323476 w 3492259"/>
              <a:gd name="connsiteY12" fmla="*/ 1176911 h 3482913"/>
              <a:gd name="connsiteX13" fmla="*/ 2218545 w 3492259"/>
              <a:gd name="connsiteY13" fmla="*/ 1221881 h 3482913"/>
              <a:gd name="connsiteX14" fmla="*/ 2098623 w 3492259"/>
              <a:gd name="connsiteY14" fmla="*/ 1251862 h 3482913"/>
              <a:gd name="connsiteX15" fmla="*/ 2053653 w 3492259"/>
              <a:gd name="connsiteY15" fmla="*/ 1266852 h 3482913"/>
              <a:gd name="connsiteX16" fmla="*/ 1918741 w 3492259"/>
              <a:gd name="connsiteY16" fmla="*/ 1281842 h 3482913"/>
              <a:gd name="connsiteX17" fmla="*/ 1828800 w 3492259"/>
              <a:gd name="connsiteY17" fmla="*/ 1311822 h 3482913"/>
              <a:gd name="connsiteX18" fmla="*/ 1768840 w 3492259"/>
              <a:gd name="connsiteY18" fmla="*/ 1341803 h 3482913"/>
              <a:gd name="connsiteX19" fmla="*/ 1409076 w 3492259"/>
              <a:gd name="connsiteY19" fmla="*/ 1356793 h 3482913"/>
              <a:gd name="connsiteX20" fmla="*/ 1364105 w 3492259"/>
              <a:gd name="connsiteY20" fmla="*/ 1386773 h 3482913"/>
              <a:gd name="connsiteX21" fmla="*/ 1304145 w 3492259"/>
              <a:gd name="connsiteY21" fmla="*/ 1416753 h 3482913"/>
              <a:gd name="connsiteX22" fmla="*/ 1169233 w 3492259"/>
              <a:gd name="connsiteY22" fmla="*/ 1506694 h 3482913"/>
              <a:gd name="connsiteX23" fmla="*/ 1124263 w 3492259"/>
              <a:gd name="connsiteY23" fmla="*/ 1551665 h 3482913"/>
              <a:gd name="connsiteX24" fmla="*/ 1079292 w 3492259"/>
              <a:gd name="connsiteY24" fmla="*/ 1566655 h 3482913"/>
              <a:gd name="connsiteX25" fmla="*/ 839450 w 3492259"/>
              <a:gd name="connsiteY25" fmla="*/ 1491704 h 3482913"/>
              <a:gd name="connsiteX26" fmla="*/ 839450 w 3492259"/>
              <a:gd name="connsiteY26" fmla="*/ 1701567 h 3482913"/>
              <a:gd name="connsiteX27" fmla="*/ 659568 w 3492259"/>
              <a:gd name="connsiteY27" fmla="*/ 1596635 h 3482913"/>
              <a:gd name="connsiteX28" fmla="*/ 704538 w 3492259"/>
              <a:gd name="connsiteY28" fmla="*/ 1791507 h 3482913"/>
              <a:gd name="connsiteX29" fmla="*/ 644577 w 3492259"/>
              <a:gd name="connsiteY29" fmla="*/ 1851468 h 3482913"/>
              <a:gd name="connsiteX30" fmla="*/ 614597 w 3492259"/>
              <a:gd name="connsiteY30" fmla="*/ 1896439 h 3482913"/>
              <a:gd name="connsiteX31" fmla="*/ 569627 w 3492259"/>
              <a:gd name="connsiteY31" fmla="*/ 1926419 h 3482913"/>
              <a:gd name="connsiteX32" fmla="*/ 539646 w 3492259"/>
              <a:gd name="connsiteY32" fmla="*/ 1956399 h 3482913"/>
              <a:gd name="connsiteX33" fmla="*/ 509666 w 3492259"/>
              <a:gd name="connsiteY33" fmla="*/ 2001370 h 3482913"/>
              <a:gd name="connsiteX34" fmla="*/ 419725 w 3492259"/>
              <a:gd name="connsiteY34" fmla="*/ 2031350 h 3482913"/>
              <a:gd name="connsiteX35" fmla="*/ 329784 w 3492259"/>
              <a:gd name="connsiteY35" fmla="*/ 2106301 h 3482913"/>
              <a:gd name="connsiteX36" fmla="*/ 269823 w 3492259"/>
              <a:gd name="connsiteY36" fmla="*/ 2136281 h 3482913"/>
              <a:gd name="connsiteX37" fmla="*/ 224853 w 3492259"/>
              <a:gd name="connsiteY37" fmla="*/ 2181252 h 3482913"/>
              <a:gd name="connsiteX38" fmla="*/ 164892 w 3492259"/>
              <a:gd name="connsiteY38" fmla="*/ 2226222 h 3482913"/>
              <a:gd name="connsiteX39" fmla="*/ 74951 w 3492259"/>
              <a:gd name="connsiteY39" fmla="*/ 2301173 h 3482913"/>
              <a:gd name="connsiteX40" fmla="*/ 0 w 3492259"/>
              <a:gd name="connsiteY40" fmla="*/ 2361134 h 3482913"/>
              <a:gd name="connsiteX41" fmla="*/ 29981 w 3492259"/>
              <a:gd name="connsiteY41" fmla="*/ 2541016 h 3482913"/>
              <a:gd name="connsiteX42" fmla="*/ 44971 w 3492259"/>
              <a:gd name="connsiteY42" fmla="*/ 2600976 h 3482913"/>
              <a:gd name="connsiteX43" fmla="*/ 74951 w 3492259"/>
              <a:gd name="connsiteY43" fmla="*/ 2720898 h 3482913"/>
              <a:gd name="connsiteX44" fmla="*/ 173156 w 3492259"/>
              <a:gd name="connsiteY44" fmla="*/ 2844503 h 3482913"/>
              <a:gd name="connsiteX45" fmla="*/ 218126 w 3492259"/>
              <a:gd name="connsiteY45" fmla="*/ 2992881 h 3482913"/>
              <a:gd name="connsiteX46" fmla="*/ 248105 w 3492259"/>
              <a:gd name="connsiteY46" fmla="*/ 3064148 h 3482913"/>
              <a:gd name="connsiteX47" fmla="*/ 269559 w 3492259"/>
              <a:gd name="connsiteY47" fmla="*/ 3157772 h 3482913"/>
              <a:gd name="connsiteX48" fmla="*/ 254833 w 3492259"/>
              <a:gd name="connsiteY48" fmla="*/ 3245553 h 3482913"/>
              <a:gd name="connsiteX49" fmla="*/ 299804 w 3492259"/>
              <a:gd name="connsiteY49" fmla="*/ 3305514 h 3482913"/>
              <a:gd name="connsiteX50" fmla="*/ 374489 w 3492259"/>
              <a:gd name="connsiteY50" fmla="*/ 3266388 h 3482913"/>
              <a:gd name="connsiteX51" fmla="*/ 370623 w 3492259"/>
              <a:gd name="connsiteY51" fmla="*/ 3325078 h 3482913"/>
              <a:gd name="connsiteX52" fmla="*/ 534720 w 3492259"/>
              <a:gd name="connsiteY52" fmla="*/ 3482600 h 3482913"/>
              <a:gd name="connsiteX53" fmla="*/ 348829 w 3492259"/>
              <a:gd name="connsiteY53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152597 w 3492259"/>
              <a:gd name="connsiteY4" fmla="*/ 840142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81435 w 3492259"/>
              <a:gd name="connsiteY7" fmla="*/ 1180030 h 3482913"/>
              <a:gd name="connsiteX8" fmla="*/ 3015619 w 3492259"/>
              <a:gd name="connsiteY8" fmla="*/ 989407 h 3482913"/>
              <a:gd name="connsiteX9" fmla="*/ 2800089 w 3492259"/>
              <a:gd name="connsiteY9" fmla="*/ 1103485 h 3482913"/>
              <a:gd name="connsiteX10" fmla="*/ 2698230 w 3492259"/>
              <a:gd name="connsiteY10" fmla="*/ 1266852 h 3482913"/>
              <a:gd name="connsiteX11" fmla="*/ 2398427 w 3492259"/>
              <a:gd name="connsiteY11" fmla="*/ 1131940 h 3482913"/>
              <a:gd name="connsiteX12" fmla="*/ 2323476 w 3492259"/>
              <a:gd name="connsiteY12" fmla="*/ 1176911 h 3482913"/>
              <a:gd name="connsiteX13" fmla="*/ 2218545 w 3492259"/>
              <a:gd name="connsiteY13" fmla="*/ 1221881 h 3482913"/>
              <a:gd name="connsiteX14" fmla="*/ 2098623 w 3492259"/>
              <a:gd name="connsiteY14" fmla="*/ 1251862 h 3482913"/>
              <a:gd name="connsiteX15" fmla="*/ 2053653 w 3492259"/>
              <a:gd name="connsiteY15" fmla="*/ 1266852 h 3482913"/>
              <a:gd name="connsiteX16" fmla="*/ 1918741 w 3492259"/>
              <a:gd name="connsiteY16" fmla="*/ 1281842 h 3482913"/>
              <a:gd name="connsiteX17" fmla="*/ 1828800 w 3492259"/>
              <a:gd name="connsiteY17" fmla="*/ 1311822 h 3482913"/>
              <a:gd name="connsiteX18" fmla="*/ 1768840 w 3492259"/>
              <a:gd name="connsiteY18" fmla="*/ 1341803 h 3482913"/>
              <a:gd name="connsiteX19" fmla="*/ 1409076 w 3492259"/>
              <a:gd name="connsiteY19" fmla="*/ 1356793 h 3482913"/>
              <a:gd name="connsiteX20" fmla="*/ 1364105 w 3492259"/>
              <a:gd name="connsiteY20" fmla="*/ 1386773 h 3482913"/>
              <a:gd name="connsiteX21" fmla="*/ 1304145 w 3492259"/>
              <a:gd name="connsiteY21" fmla="*/ 1416753 h 3482913"/>
              <a:gd name="connsiteX22" fmla="*/ 1169233 w 3492259"/>
              <a:gd name="connsiteY22" fmla="*/ 1506694 h 3482913"/>
              <a:gd name="connsiteX23" fmla="*/ 1124263 w 3492259"/>
              <a:gd name="connsiteY23" fmla="*/ 1551665 h 3482913"/>
              <a:gd name="connsiteX24" fmla="*/ 1079292 w 3492259"/>
              <a:gd name="connsiteY24" fmla="*/ 1566655 h 3482913"/>
              <a:gd name="connsiteX25" fmla="*/ 839450 w 3492259"/>
              <a:gd name="connsiteY25" fmla="*/ 1491704 h 3482913"/>
              <a:gd name="connsiteX26" fmla="*/ 839450 w 3492259"/>
              <a:gd name="connsiteY26" fmla="*/ 1701567 h 3482913"/>
              <a:gd name="connsiteX27" fmla="*/ 659568 w 3492259"/>
              <a:gd name="connsiteY27" fmla="*/ 1596635 h 3482913"/>
              <a:gd name="connsiteX28" fmla="*/ 704538 w 3492259"/>
              <a:gd name="connsiteY28" fmla="*/ 1791507 h 3482913"/>
              <a:gd name="connsiteX29" fmla="*/ 644577 w 3492259"/>
              <a:gd name="connsiteY29" fmla="*/ 1851468 h 3482913"/>
              <a:gd name="connsiteX30" fmla="*/ 614597 w 3492259"/>
              <a:gd name="connsiteY30" fmla="*/ 1896439 h 3482913"/>
              <a:gd name="connsiteX31" fmla="*/ 569627 w 3492259"/>
              <a:gd name="connsiteY31" fmla="*/ 1926419 h 3482913"/>
              <a:gd name="connsiteX32" fmla="*/ 539646 w 3492259"/>
              <a:gd name="connsiteY32" fmla="*/ 1956399 h 3482913"/>
              <a:gd name="connsiteX33" fmla="*/ 509666 w 3492259"/>
              <a:gd name="connsiteY33" fmla="*/ 2001370 h 3482913"/>
              <a:gd name="connsiteX34" fmla="*/ 419725 w 3492259"/>
              <a:gd name="connsiteY34" fmla="*/ 2031350 h 3482913"/>
              <a:gd name="connsiteX35" fmla="*/ 329784 w 3492259"/>
              <a:gd name="connsiteY35" fmla="*/ 2106301 h 3482913"/>
              <a:gd name="connsiteX36" fmla="*/ 269823 w 3492259"/>
              <a:gd name="connsiteY36" fmla="*/ 2136281 h 3482913"/>
              <a:gd name="connsiteX37" fmla="*/ 224853 w 3492259"/>
              <a:gd name="connsiteY37" fmla="*/ 2181252 h 3482913"/>
              <a:gd name="connsiteX38" fmla="*/ 164892 w 3492259"/>
              <a:gd name="connsiteY38" fmla="*/ 2226222 h 3482913"/>
              <a:gd name="connsiteX39" fmla="*/ 74951 w 3492259"/>
              <a:gd name="connsiteY39" fmla="*/ 2301173 h 3482913"/>
              <a:gd name="connsiteX40" fmla="*/ 0 w 3492259"/>
              <a:gd name="connsiteY40" fmla="*/ 2361134 h 3482913"/>
              <a:gd name="connsiteX41" fmla="*/ 29981 w 3492259"/>
              <a:gd name="connsiteY41" fmla="*/ 2541016 h 3482913"/>
              <a:gd name="connsiteX42" fmla="*/ 44971 w 3492259"/>
              <a:gd name="connsiteY42" fmla="*/ 2600976 h 3482913"/>
              <a:gd name="connsiteX43" fmla="*/ 74951 w 3492259"/>
              <a:gd name="connsiteY43" fmla="*/ 2720898 h 3482913"/>
              <a:gd name="connsiteX44" fmla="*/ 173156 w 3492259"/>
              <a:gd name="connsiteY44" fmla="*/ 2844503 h 3482913"/>
              <a:gd name="connsiteX45" fmla="*/ 218126 w 3492259"/>
              <a:gd name="connsiteY45" fmla="*/ 2992881 h 3482913"/>
              <a:gd name="connsiteX46" fmla="*/ 248105 w 3492259"/>
              <a:gd name="connsiteY46" fmla="*/ 3064148 h 3482913"/>
              <a:gd name="connsiteX47" fmla="*/ 269559 w 3492259"/>
              <a:gd name="connsiteY47" fmla="*/ 3157772 h 3482913"/>
              <a:gd name="connsiteX48" fmla="*/ 254833 w 3492259"/>
              <a:gd name="connsiteY48" fmla="*/ 3245553 h 3482913"/>
              <a:gd name="connsiteX49" fmla="*/ 299804 w 3492259"/>
              <a:gd name="connsiteY49" fmla="*/ 3305514 h 3482913"/>
              <a:gd name="connsiteX50" fmla="*/ 374489 w 3492259"/>
              <a:gd name="connsiteY50" fmla="*/ 3266388 h 3482913"/>
              <a:gd name="connsiteX51" fmla="*/ 370623 w 3492259"/>
              <a:gd name="connsiteY51" fmla="*/ 3325078 h 3482913"/>
              <a:gd name="connsiteX52" fmla="*/ 534720 w 3492259"/>
              <a:gd name="connsiteY52" fmla="*/ 3482600 h 3482913"/>
              <a:gd name="connsiteX53" fmla="*/ 348829 w 3492259"/>
              <a:gd name="connsiteY53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152597 w 3492259"/>
              <a:gd name="connsiteY4" fmla="*/ 840142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64379 w 3492259"/>
              <a:gd name="connsiteY7" fmla="*/ 1147001 h 3482913"/>
              <a:gd name="connsiteX8" fmla="*/ 3015619 w 3492259"/>
              <a:gd name="connsiteY8" fmla="*/ 989407 h 3482913"/>
              <a:gd name="connsiteX9" fmla="*/ 2800089 w 3492259"/>
              <a:gd name="connsiteY9" fmla="*/ 1103485 h 3482913"/>
              <a:gd name="connsiteX10" fmla="*/ 2698230 w 3492259"/>
              <a:gd name="connsiteY10" fmla="*/ 1266852 h 3482913"/>
              <a:gd name="connsiteX11" fmla="*/ 2398427 w 3492259"/>
              <a:gd name="connsiteY11" fmla="*/ 1131940 h 3482913"/>
              <a:gd name="connsiteX12" fmla="*/ 2323476 w 3492259"/>
              <a:gd name="connsiteY12" fmla="*/ 1176911 h 3482913"/>
              <a:gd name="connsiteX13" fmla="*/ 2218545 w 3492259"/>
              <a:gd name="connsiteY13" fmla="*/ 1221881 h 3482913"/>
              <a:gd name="connsiteX14" fmla="*/ 2098623 w 3492259"/>
              <a:gd name="connsiteY14" fmla="*/ 1251862 h 3482913"/>
              <a:gd name="connsiteX15" fmla="*/ 2053653 w 3492259"/>
              <a:gd name="connsiteY15" fmla="*/ 1266852 h 3482913"/>
              <a:gd name="connsiteX16" fmla="*/ 1918741 w 3492259"/>
              <a:gd name="connsiteY16" fmla="*/ 1281842 h 3482913"/>
              <a:gd name="connsiteX17" fmla="*/ 1828800 w 3492259"/>
              <a:gd name="connsiteY17" fmla="*/ 1311822 h 3482913"/>
              <a:gd name="connsiteX18" fmla="*/ 1768840 w 3492259"/>
              <a:gd name="connsiteY18" fmla="*/ 1341803 h 3482913"/>
              <a:gd name="connsiteX19" fmla="*/ 1409076 w 3492259"/>
              <a:gd name="connsiteY19" fmla="*/ 1356793 h 3482913"/>
              <a:gd name="connsiteX20" fmla="*/ 1364105 w 3492259"/>
              <a:gd name="connsiteY20" fmla="*/ 1386773 h 3482913"/>
              <a:gd name="connsiteX21" fmla="*/ 1304145 w 3492259"/>
              <a:gd name="connsiteY21" fmla="*/ 1416753 h 3482913"/>
              <a:gd name="connsiteX22" fmla="*/ 1169233 w 3492259"/>
              <a:gd name="connsiteY22" fmla="*/ 1506694 h 3482913"/>
              <a:gd name="connsiteX23" fmla="*/ 1124263 w 3492259"/>
              <a:gd name="connsiteY23" fmla="*/ 1551665 h 3482913"/>
              <a:gd name="connsiteX24" fmla="*/ 1079292 w 3492259"/>
              <a:gd name="connsiteY24" fmla="*/ 1566655 h 3482913"/>
              <a:gd name="connsiteX25" fmla="*/ 839450 w 3492259"/>
              <a:gd name="connsiteY25" fmla="*/ 1491704 h 3482913"/>
              <a:gd name="connsiteX26" fmla="*/ 839450 w 3492259"/>
              <a:gd name="connsiteY26" fmla="*/ 1701567 h 3482913"/>
              <a:gd name="connsiteX27" fmla="*/ 659568 w 3492259"/>
              <a:gd name="connsiteY27" fmla="*/ 1596635 h 3482913"/>
              <a:gd name="connsiteX28" fmla="*/ 704538 w 3492259"/>
              <a:gd name="connsiteY28" fmla="*/ 1791507 h 3482913"/>
              <a:gd name="connsiteX29" fmla="*/ 644577 w 3492259"/>
              <a:gd name="connsiteY29" fmla="*/ 1851468 h 3482913"/>
              <a:gd name="connsiteX30" fmla="*/ 614597 w 3492259"/>
              <a:gd name="connsiteY30" fmla="*/ 1896439 h 3482913"/>
              <a:gd name="connsiteX31" fmla="*/ 569627 w 3492259"/>
              <a:gd name="connsiteY31" fmla="*/ 1926419 h 3482913"/>
              <a:gd name="connsiteX32" fmla="*/ 539646 w 3492259"/>
              <a:gd name="connsiteY32" fmla="*/ 1956399 h 3482913"/>
              <a:gd name="connsiteX33" fmla="*/ 509666 w 3492259"/>
              <a:gd name="connsiteY33" fmla="*/ 2001370 h 3482913"/>
              <a:gd name="connsiteX34" fmla="*/ 419725 w 3492259"/>
              <a:gd name="connsiteY34" fmla="*/ 2031350 h 3482913"/>
              <a:gd name="connsiteX35" fmla="*/ 329784 w 3492259"/>
              <a:gd name="connsiteY35" fmla="*/ 2106301 h 3482913"/>
              <a:gd name="connsiteX36" fmla="*/ 269823 w 3492259"/>
              <a:gd name="connsiteY36" fmla="*/ 2136281 h 3482913"/>
              <a:gd name="connsiteX37" fmla="*/ 224853 w 3492259"/>
              <a:gd name="connsiteY37" fmla="*/ 2181252 h 3482913"/>
              <a:gd name="connsiteX38" fmla="*/ 164892 w 3492259"/>
              <a:gd name="connsiteY38" fmla="*/ 2226222 h 3482913"/>
              <a:gd name="connsiteX39" fmla="*/ 74951 w 3492259"/>
              <a:gd name="connsiteY39" fmla="*/ 2301173 h 3482913"/>
              <a:gd name="connsiteX40" fmla="*/ 0 w 3492259"/>
              <a:gd name="connsiteY40" fmla="*/ 2361134 h 3482913"/>
              <a:gd name="connsiteX41" fmla="*/ 29981 w 3492259"/>
              <a:gd name="connsiteY41" fmla="*/ 2541016 h 3482913"/>
              <a:gd name="connsiteX42" fmla="*/ 44971 w 3492259"/>
              <a:gd name="connsiteY42" fmla="*/ 2600976 h 3482913"/>
              <a:gd name="connsiteX43" fmla="*/ 74951 w 3492259"/>
              <a:gd name="connsiteY43" fmla="*/ 2720898 h 3482913"/>
              <a:gd name="connsiteX44" fmla="*/ 173156 w 3492259"/>
              <a:gd name="connsiteY44" fmla="*/ 2844503 h 3482913"/>
              <a:gd name="connsiteX45" fmla="*/ 218126 w 3492259"/>
              <a:gd name="connsiteY45" fmla="*/ 2992881 h 3482913"/>
              <a:gd name="connsiteX46" fmla="*/ 248105 w 3492259"/>
              <a:gd name="connsiteY46" fmla="*/ 3064148 h 3482913"/>
              <a:gd name="connsiteX47" fmla="*/ 269559 w 3492259"/>
              <a:gd name="connsiteY47" fmla="*/ 3157772 h 3482913"/>
              <a:gd name="connsiteX48" fmla="*/ 254833 w 3492259"/>
              <a:gd name="connsiteY48" fmla="*/ 3245553 h 3482913"/>
              <a:gd name="connsiteX49" fmla="*/ 299804 w 3492259"/>
              <a:gd name="connsiteY49" fmla="*/ 3305514 h 3482913"/>
              <a:gd name="connsiteX50" fmla="*/ 374489 w 3492259"/>
              <a:gd name="connsiteY50" fmla="*/ 3266388 h 3482913"/>
              <a:gd name="connsiteX51" fmla="*/ 370623 w 3492259"/>
              <a:gd name="connsiteY51" fmla="*/ 3325078 h 3482913"/>
              <a:gd name="connsiteX52" fmla="*/ 534720 w 3492259"/>
              <a:gd name="connsiteY52" fmla="*/ 3482600 h 3482913"/>
              <a:gd name="connsiteX53" fmla="*/ 348829 w 3492259"/>
              <a:gd name="connsiteY53" fmla="*/ 3296394 h 3482913"/>
              <a:gd name="connsiteX0" fmla="*/ 3432748 w 3492259"/>
              <a:gd name="connsiteY0" fmla="*/ 427403 h 3482913"/>
              <a:gd name="connsiteX1" fmla="*/ 3490378 w 3492259"/>
              <a:gd name="connsiteY1" fmla="*/ 26989 h 3482913"/>
              <a:gd name="connsiteX2" fmla="*/ 3342807 w 3492259"/>
              <a:gd name="connsiteY2" fmla="*/ 787167 h 3482913"/>
              <a:gd name="connsiteX3" fmla="*/ 3282846 w 3492259"/>
              <a:gd name="connsiteY3" fmla="*/ 892098 h 3482913"/>
              <a:gd name="connsiteX4" fmla="*/ 3152597 w 3492259"/>
              <a:gd name="connsiteY4" fmla="*/ 840142 h 3482913"/>
              <a:gd name="connsiteX5" fmla="*/ 3192905 w 3492259"/>
              <a:gd name="connsiteY5" fmla="*/ 1012019 h 3482913"/>
              <a:gd name="connsiteX6" fmla="*/ 3147935 w 3492259"/>
              <a:gd name="connsiteY6" fmla="*/ 1041999 h 3482913"/>
              <a:gd name="connsiteX7" fmla="*/ 3055852 w 3492259"/>
              <a:gd name="connsiteY7" fmla="*/ 1105715 h 3482913"/>
              <a:gd name="connsiteX8" fmla="*/ 3015619 w 3492259"/>
              <a:gd name="connsiteY8" fmla="*/ 989407 h 3482913"/>
              <a:gd name="connsiteX9" fmla="*/ 2800089 w 3492259"/>
              <a:gd name="connsiteY9" fmla="*/ 1103485 h 3482913"/>
              <a:gd name="connsiteX10" fmla="*/ 2698230 w 3492259"/>
              <a:gd name="connsiteY10" fmla="*/ 1266852 h 3482913"/>
              <a:gd name="connsiteX11" fmla="*/ 2398427 w 3492259"/>
              <a:gd name="connsiteY11" fmla="*/ 1131940 h 3482913"/>
              <a:gd name="connsiteX12" fmla="*/ 2323476 w 3492259"/>
              <a:gd name="connsiteY12" fmla="*/ 1176911 h 3482913"/>
              <a:gd name="connsiteX13" fmla="*/ 2218545 w 3492259"/>
              <a:gd name="connsiteY13" fmla="*/ 1221881 h 3482913"/>
              <a:gd name="connsiteX14" fmla="*/ 2098623 w 3492259"/>
              <a:gd name="connsiteY14" fmla="*/ 1251862 h 3482913"/>
              <a:gd name="connsiteX15" fmla="*/ 2053653 w 3492259"/>
              <a:gd name="connsiteY15" fmla="*/ 1266852 h 3482913"/>
              <a:gd name="connsiteX16" fmla="*/ 1918741 w 3492259"/>
              <a:gd name="connsiteY16" fmla="*/ 1281842 h 3482913"/>
              <a:gd name="connsiteX17" fmla="*/ 1828800 w 3492259"/>
              <a:gd name="connsiteY17" fmla="*/ 1311822 h 3482913"/>
              <a:gd name="connsiteX18" fmla="*/ 1768840 w 3492259"/>
              <a:gd name="connsiteY18" fmla="*/ 1341803 h 3482913"/>
              <a:gd name="connsiteX19" fmla="*/ 1409076 w 3492259"/>
              <a:gd name="connsiteY19" fmla="*/ 1356793 h 3482913"/>
              <a:gd name="connsiteX20" fmla="*/ 1364105 w 3492259"/>
              <a:gd name="connsiteY20" fmla="*/ 1386773 h 3482913"/>
              <a:gd name="connsiteX21" fmla="*/ 1304145 w 3492259"/>
              <a:gd name="connsiteY21" fmla="*/ 1416753 h 3482913"/>
              <a:gd name="connsiteX22" fmla="*/ 1169233 w 3492259"/>
              <a:gd name="connsiteY22" fmla="*/ 1506694 h 3482913"/>
              <a:gd name="connsiteX23" fmla="*/ 1124263 w 3492259"/>
              <a:gd name="connsiteY23" fmla="*/ 1551665 h 3482913"/>
              <a:gd name="connsiteX24" fmla="*/ 1079292 w 3492259"/>
              <a:gd name="connsiteY24" fmla="*/ 1566655 h 3482913"/>
              <a:gd name="connsiteX25" fmla="*/ 839450 w 3492259"/>
              <a:gd name="connsiteY25" fmla="*/ 1491704 h 3482913"/>
              <a:gd name="connsiteX26" fmla="*/ 839450 w 3492259"/>
              <a:gd name="connsiteY26" fmla="*/ 1701567 h 3482913"/>
              <a:gd name="connsiteX27" fmla="*/ 659568 w 3492259"/>
              <a:gd name="connsiteY27" fmla="*/ 1596635 h 3482913"/>
              <a:gd name="connsiteX28" fmla="*/ 704538 w 3492259"/>
              <a:gd name="connsiteY28" fmla="*/ 1791507 h 3482913"/>
              <a:gd name="connsiteX29" fmla="*/ 644577 w 3492259"/>
              <a:gd name="connsiteY29" fmla="*/ 1851468 h 3482913"/>
              <a:gd name="connsiteX30" fmla="*/ 614597 w 3492259"/>
              <a:gd name="connsiteY30" fmla="*/ 1896439 h 3482913"/>
              <a:gd name="connsiteX31" fmla="*/ 569627 w 3492259"/>
              <a:gd name="connsiteY31" fmla="*/ 1926419 h 3482913"/>
              <a:gd name="connsiteX32" fmla="*/ 539646 w 3492259"/>
              <a:gd name="connsiteY32" fmla="*/ 1956399 h 3482913"/>
              <a:gd name="connsiteX33" fmla="*/ 509666 w 3492259"/>
              <a:gd name="connsiteY33" fmla="*/ 2001370 h 3482913"/>
              <a:gd name="connsiteX34" fmla="*/ 419725 w 3492259"/>
              <a:gd name="connsiteY34" fmla="*/ 2031350 h 3482913"/>
              <a:gd name="connsiteX35" fmla="*/ 329784 w 3492259"/>
              <a:gd name="connsiteY35" fmla="*/ 2106301 h 3482913"/>
              <a:gd name="connsiteX36" fmla="*/ 269823 w 3492259"/>
              <a:gd name="connsiteY36" fmla="*/ 2136281 h 3482913"/>
              <a:gd name="connsiteX37" fmla="*/ 224853 w 3492259"/>
              <a:gd name="connsiteY37" fmla="*/ 2181252 h 3482913"/>
              <a:gd name="connsiteX38" fmla="*/ 164892 w 3492259"/>
              <a:gd name="connsiteY38" fmla="*/ 2226222 h 3482913"/>
              <a:gd name="connsiteX39" fmla="*/ 74951 w 3492259"/>
              <a:gd name="connsiteY39" fmla="*/ 2301173 h 3482913"/>
              <a:gd name="connsiteX40" fmla="*/ 0 w 3492259"/>
              <a:gd name="connsiteY40" fmla="*/ 2361134 h 3482913"/>
              <a:gd name="connsiteX41" fmla="*/ 29981 w 3492259"/>
              <a:gd name="connsiteY41" fmla="*/ 2541016 h 3482913"/>
              <a:gd name="connsiteX42" fmla="*/ 44971 w 3492259"/>
              <a:gd name="connsiteY42" fmla="*/ 2600976 h 3482913"/>
              <a:gd name="connsiteX43" fmla="*/ 74951 w 3492259"/>
              <a:gd name="connsiteY43" fmla="*/ 2720898 h 3482913"/>
              <a:gd name="connsiteX44" fmla="*/ 173156 w 3492259"/>
              <a:gd name="connsiteY44" fmla="*/ 2844503 h 3482913"/>
              <a:gd name="connsiteX45" fmla="*/ 218126 w 3492259"/>
              <a:gd name="connsiteY45" fmla="*/ 2992881 h 3482913"/>
              <a:gd name="connsiteX46" fmla="*/ 248105 w 3492259"/>
              <a:gd name="connsiteY46" fmla="*/ 3064148 h 3482913"/>
              <a:gd name="connsiteX47" fmla="*/ 269559 w 3492259"/>
              <a:gd name="connsiteY47" fmla="*/ 3157772 h 3482913"/>
              <a:gd name="connsiteX48" fmla="*/ 254833 w 3492259"/>
              <a:gd name="connsiteY48" fmla="*/ 3245553 h 3482913"/>
              <a:gd name="connsiteX49" fmla="*/ 299804 w 3492259"/>
              <a:gd name="connsiteY49" fmla="*/ 3305514 h 3482913"/>
              <a:gd name="connsiteX50" fmla="*/ 374489 w 3492259"/>
              <a:gd name="connsiteY50" fmla="*/ 3266388 h 3482913"/>
              <a:gd name="connsiteX51" fmla="*/ 370623 w 3492259"/>
              <a:gd name="connsiteY51" fmla="*/ 3325078 h 3482913"/>
              <a:gd name="connsiteX52" fmla="*/ 534720 w 3492259"/>
              <a:gd name="connsiteY52" fmla="*/ 3482600 h 3482913"/>
              <a:gd name="connsiteX53" fmla="*/ 348829 w 3492259"/>
              <a:gd name="connsiteY53" fmla="*/ 3296394 h 3482913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124263 w 3492259"/>
              <a:gd name="connsiteY23" fmla="*/ 1551665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839450 w 3492259"/>
              <a:gd name="connsiteY26" fmla="*/ 1701567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74489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48829 w 3492259"/>
              <a:gd name="connsiteY53" fmla="*/ 3296394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124263 w 3492259"/>
              <a:gd name="connsiteY23" fmla="*/ 1551665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839450 w 3492259"/>
              <a:gd name="connsiteY26" fmla="*/ 1701567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74489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464691 w 3492259"/>
              <a:gd name="connsiteY53" fmla="*/ 3279879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124263 w 3492259"/>
              <a:gd name="connsiteY23" fmla="*/ 1551665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839450 w 3492259"/>
              <a:gd name="connsiteY26" fmla="*/ 1701567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74489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500341 w 3492259"/>
              <a:gd name="connsiteY53" fmla="*/ 3354193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124263 w 3492259"/>
              <a:gd name="connsiteY23" fmla="*/ 1551665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839450 w 3492259"/>
              <a:gd name="connsiteY26" fmla="*/ 1701567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74489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13179 w 3492259"/>
              <a:gd name="connsiteY53" fmla="*/ 3222077 h 3408866"/>
              <a:gd name="connsiteX0" fmla="*/ 3432748 w 3492259"/>
              <a:gd name="connsiteY0" fmla="*/ 427403 h 3409066"/>
              <a:gd name="connsiteX1" fmla="*/ 3490378 w 3492259"/>
              <a:gd name="connsiteY1" fmla="*/ 26989 h 3409066"/>
              <a:gd name="connsiteX2" fmla="*/ 3342807 w 3492259"/>
              <a:gd name="connsiteY2" fmla="*/ 787167 h 3409066"/>
              <a:gd name="connsiteX3" fmla="*/ 3282846 w 3492259"/>
              <a:gd name="connsiteY3" fmla="*/ 892098 h 3409066"/>
              <a:gd name="connsiteX4" fmla="*/ 3152597 w 3492259"/>
              <a:gd name="connsiteY4" fmla="*/ 840142 h 3409066"/>
              <a:gd name="connsiteX5" fmla="*/ 3192905 w 3492259"/>
              <a:gd name="connsiteY5" fmla="*/ 1012019 h 3409066"/>
              <a:gd name="connsiteX6" fmla="*/ 3147935 w 3492259"/>
              <a:gd name="connsiteY6" fmla="*/ 1041999 h 3409066"/>
              <a:gd name="connsiteX7" fmla="*/ 3055852 w 3492259"/>
              <a:gd name="connsiteY7" fmla="*/ 1105715 h 3409066"/>
              <a:gd name="connsiteX8" fmla="*/ 3015619 w 3492259"/>
              <a:gd name="connsiteY8" fmla="*/ 989407 h 3409066"/>
              <a:gd name="connsiteX9" fmla="*/ 2800089 w 3492259"/>
              <a:gd name="connsiteY9" fmla="*/ 1103485 h 3409066"/>
              <a:gd name="connsiteX10" fmla="*/ 2698230 w 3492259"/>
              <a:gd name="connsiteY10" fmla="*/ 1266852 h 3409066"/>
              <a:gd name="connsiteX11" fmla="*/ 2398427 w 3492259"/>
              <a:gd name="connsiteY11" fmla="*/ 1131940 h 3409066"/>
              <a:gd name="connsiteX12" fmla="*/ 2323476 w 3492259"/>
              <a:gd name="connsiteY12" fmla="*/ 1176911 h 3409066"/>
              <a:gd name="connsiteX13" fmla="*/ 2218545 w 3492259"/>
              <a:gd name="connsiteY13" fmla="*/ 1221881 h 3409066"/>
              <a:gd name="connsiteX14" fmla="*/ 2098623 w 3492259"/>
              <a:gd name="connsiteY14" fmla="*/ 1251862 h 3409066"/>
              <a:gd name="connsiteX15" fmla="*/ 2053653 w 3492259"/>
              <a:gd name="connsiteY15" fmla="*/ 1266852 h 3409066"/>
              <a:gd name="connsiteX16" fmla="*/ 1918741 w 3492259"/>
              <a:gd name="connsiteY16" fmla="*/ 1281842 h 3409066"/>
              <a:gd name="connsiteX17" fmla="*/ 1828800 w 3492259"/>
              <a:gd name="connsiteY17" fmla="*/ 1311822 h 3409066"/>
              <a:gd name="connsiteX18" fmla="*/ 1768840 w 3492259"/>
              <a:gd name="connsiteY18" fmla="*/ 1341803 h 3409066"/>
              <a:gd name="connsiteX19" fmla="*/ 1409076 w 3492259"/>
              <a:gd name="connsiteY19" fmla="*/ 1356793 h 3409066"/>
              <a:gd name="connsiteX20" fmla="*/ 1364105 w 3492259"/>
              <a:gd name="connsiteY20" fmla="*/ 1386773 h 3409066"/>
              <a:gd name="connsiteX21" fmla="*/ 1304145 w 3492259"/>
              <a:gd name="connsiteY21" fmla="*/ 1416753 h 3409066"/>
              <a:gd name="connsiteX22" fmla="*/ 1169233 w 3492259"/>
              <a:gd name="connsiteY22" fmla="*/ 1506694 h 3409066"/>
              <a:gd name="connsiteX23" fmla="*/ 1124263 w 3492259"/>
              <a:gd name="connsiteY23" fmla="*/ 1551665 h 3409066"/>
              <a:gd name="connsiteX24" fmla="*/ 1079292 w 3492259"/>
              <a:gd name="connsiteY24" fmla="*/ 1566655 h 3409066"/>
              <a:gd name="connsiteX25" fmla="*/ 839450 w 3492259"/>
              <a:gd name="connsiteY25" fmla="*/ 1491704 h 3409066"/>
              <a:gd name="connsiteX26" fmla="*/ 839450 w 3492259"/>
              <a:gd name="connsiteY26" fmla="*/ 1701567 h 3409066"/>
              <a:gd name="connsiteX27" fmla="*/ 659568 w 3492259"/>
              <a:gd name="connsiteY27" fmla="*/ 1596635 h 3409066"/>
              <a:gd name="connsiteX28" fmla="*/ 704538 w 3492259"/>
              <a:gd name="connsiteY28" fmla="*/ 1791507 h 3409066"/>
              <a:gd name="connsiteX29" fmla="*/ 644577 w 3492259"/>
              <a:gd name="connsiteY29" fmla="*/ 1851468 h 3409066"/>
              <a:gd name="connsiteX30" fmla="*/ 614597 w 3492259"/>
              <a:gd name="connsiteY30" fmla="*/ 1896439 h 3409066"/>
              <a:gd name="connsiteX31" fmla="*/ 569627 w 3492259"/>
              <a:gd name="connsiteY31" fmla="*/ 1926419 h 3409066"/>
              <a:gd name="connsiteX32" fmla="*/ 539646 w 3492259"/>
              <a:gd name="connsiteY32" fmla="*/ 1956399 h 3409066"/>
              <a:gd name="connsiteX33" fmla="*/ 509666 w 3492259"/>
              <a:gd name="connsiteY33" fmla="*/ 2001370 h 3409066"/>
              <a:gd name="connsiteX34" fmla="*/ 419725 w 3492259"/>
              <a:gd name="connsiteY34" fmla="*/ 2031350 h 3409066"/>
              <a:gd name="connsiteX35" fmla="*/ 329784 w 3492259"/>
              <a:gd name="connsiteY35" fmla="*/ 2106301 h 3409066"/>
              <a:gd name="connsiteX36" fmla="*/ 269823 w 3492259"/>
              <a:gd name="connsiteY36" fmla="*/ 2136281 h 3409066"/>
              <a:gd name="connsiteX37" fmla="*/ 224853 w 3492259"/>
              <a:gd name="connsiteY37" fmla="*/ 2181252 h 3409066"/>
              <a:gd name="connsiteX38" fmla="*/ 164892 w 3492259"/>
              <a:gd name="connsiteY38" fmla="*/ 2226222 h 3409066"/>
              <a:gd name="connsiteX39" fmla="*/ 74951 w 3492259"/>
              <a:gd name="connsiteY39" fmla="*/ 2301173 h 3409066"/>
              <a:gd name="connsiteX40" fmla="*/ 0 w 3492259"/>
              <a:gd name="connsiteY40" fmla="*/ 2361134 h 3409066"/>
              <a:gd name="connsiteX41" fmla="*/ 29981 w 3492259"/>
              <a:gd name="connsiteY41" fmla="*/ 2541016 h 3409066"/>
              <a:gd name="connsiteX42" fmla="*/ 44971 w 3492259"/>
              <a:gd name="connsiteY42" fmla="*/ 2600976 h 3409066"/>
              <a:gd name="connsiteX43" fmla="*/ 74951 w 3492259"/>
              <a:gd name="connsiteY43" fmla="*/ 2720898 h 3409066"/>
              <a:gd name="connsiteX44" fmla="*/ 173156 w 3492259"/>
              <a:gd name="connsiteY44" fmla="*/ 2844503 h 3409066"/>
              <a:gd name="connsiteX45" fmla="*/ 218126 w 3492259"/>
              <a:gd name="connsiteY45" fmla="*/ 2992881 h 3409066"/>
              <a:gd name="connsiteX46" fmla="*/ 248105 w 3492259"/>
              <a:gd name="connsiteY46" fmla="*/ 3064148 h 3409066"/>
              <a:gd name="connsiteX47" fmla="*/ 269559 w 3492259"/>
              <a:gd name="connsiteY47" fmla="*/ 3157772 h 3409066"/>
              <a:gd name="connsiteX48" fmla="*/ 254833 w 3492259"/>
              <a:gd name="connsiteY48" fmla="*/ 3245553 h 3409066"/>
              <a:gd name="connsiteX49" fmla="*/ 299804 w 3492259"/>
              <a:gd name="connsiteY49" fmla="*/ 3305514 h 3409066"/>
              <a:gd name="connsiteX50" fmla="*/ 329927 w 3492259"/>
              <a:gd name="connsiteY50" fmla="*/ 3150787 h 3409066"/>
              <a:gd name="connsiteX51" fmla="*/ 370623 w 3492259"/>
              <a:gd name="connsiteY51" fmla="*/ 3325078 h 3409066"/>
              <a:gd name="connsiteX52" fmla="*/ 418859 w 3492259"/>
              <a:gd name="connsiteY52" fmla="*/ 3408285 h 3409066"/>
              <a:gd name="connsiteX53" fmla="*/ 313179 w 3492259"/>
              <a:gd name="connsiteY53" fmla="*/ 3222077 h 34090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124263 w 3492259"/>
              <a:gd name="connsiteY23" fmla="*/ 1551665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839450 w 3492259"/>
              <a:gd name="connsiteY26" fmla="*/ 1701567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47752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13179 w 3492259"/>
              <a:gd name="connsiteY53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124263 w 3492259"/>
              <a:gd name="connsiteY23" fmla="*/ 1551665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741042 w 3492259"/>
              <a:gd name="connsiteY26" fmla="*/ 1505544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47752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13179 w 3492259"/>
              <a:gd name="connsiteY53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079979 w 3492259"/>
              <a:gd name="connsiteY23" fmla="*/ 1387552 h 3408866"/>
              <a:gd name="connsiteX24" fmla="*/ 1079292 w 3492259"/>
              <a:gd name="connsiteY24" fmla="*/ 1566655 h 3408866"/>
              <a:gd name="connsiteX25" fmla="*/ 839450 w 3492259"/>
              <a:gd name="connsiteY25" fmla="*/ 1491704 h 3408866"/>
              <a:gd name="connsiteX26" fmla="*/ 741042 w 3492259"/>
              <a:gd name="connsiteY26" fmla="*/ 1505544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47752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13179 w 3492259"/>
              <a:gd name="connsiteY53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69233 w 3492259"/>
              <a:gd name="connsiteY22" fmla="*/ 1506694 h 3408866"/>
              <a:gd name="connsiteX23" fmla="*/ 1079979 w 3492259"/>
              <a:gd name="connsiteY23" fmla="*/ 1387552 h 3408866"/>
              <a:gd name="connsiteX24" fmla="*/ 990724 w 3492259"/>
              <a:gd name="connsiteY24" fmla="*/ 1420778 h 3408866"/>
              <a:gd name="connsiteX25" fmla="*/ 839450 w 3492259"/>
              <a:gd name="connsiteY25" fmla="*/ 1491704 h 3408866"/>
              <a:gd name="connsiteX26" fmla="*/ 741042 w 3492259"/>
              <a:gd name="connsiteY26" fmla="*/ 1505544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47752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13179 w 3492259"/>
              <a:gd name="connsiteY53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198756 w 3492259"/>
              <a:gd name="connsiteY22" fmla="*/ 1388169 h 3408866"/>
              <a:gd name="connsiteX23" fmla="*/ 1079979 w 3492259"/>
              <a:gd name="connsiteY23" fmla="*/ 1387552 h 3408866"/>
              <a:gd name="connsiteX24" fmla="*/ 990724 w 3492259"/>
              <a:gd name="connsiteY24" fmla="*/ 1420778 h 3408866"/>
              <a:gd name="connsiteX25" fmla="*/ 839450 w 3492259"/>
              <a:gd name="connsiteY25" fmla="*/ 1491704 h 3408866"/>
              <a:gd name="connsiteX26" fmla="*/ 741042 w 3492259"/>
              <a:gd name="connsiteY26" fmla="*/ 1505544 h 3408866"/>
              <a:gd name="connsiteX27" fmla="*/ 659568 w 3492259"/>
              <a:gd name="connsiteY27" fmla="*/ 1596635 h 3408866"/>
              <a:gd name="connsiteX28" fmla="*/ 704538 w 3492259"/>
              <a:gd name="connsiteY28" fmla="*/ 1791507 h 3408866"/>
              <a:gd name="connsiteX29" fmla="*/ 644577 w 3492259"/>
              <a:gd name="connsiteY29" fmla="*/ 1851468 h 3408866"/>
              <a:gd name="connsiteX30" fmla="*/ 614597 w 3492259"/>
              <a:gd name="connsiteY30" fmla="*/ 1896439 h 3408866"/>
              <a:gd name="connsiteX31" fmla="*/ 569627 w 3492259"/>
              <a:gd name="connsiteY31" fmla="*/ 1926419 h 3408866"/>
              <a:gd name="connsiteX32" fmla="*/ 539646 w 3492259"/>
              <a:gd name="connsiteY32" fmla="*/ 1956399 h 3408866"/>
              <a:gd name="connsiteX33" fmla="*/ 509666 w 3492259"/>
              <a:gd name="connsiteY33" fmla="*/ 2001370 h 3408866"/>
              <a:gd name="connsiteX34" fmla="*/ 419725 w 3492259"/>
              <a:gd name="connsiteY34" fmla="*/ 2031350 h 3408866"/>
              <a:gd name="connsiteX35" fmla="*/ 329784 w 3492259"/>
              <a:gd name="connsiteY35" fmla="*/ 2106301 h 3408866"/>
              <a:gd name="connsiteX36" fmla="*/ 269823 w 3492259"/>
              <a:gd name="connsiteY36" fmla="*/ 2136281 h 3408866"/>
              <a:gd name="connsiteX37" fmla="*/ 224853 w 3492259"/>
              <a:gd name="connsiteY37" fmla="*/ 2181252 h 3408866"/>
              <a:gd name="connsiteX38" fmla="*/ 164892 w 3492259"/>
              <a:gd name="connsiteY38" fmla="*/ 2226222 h 3408866"/>
              <a:gd name="connsiteX39" fmla="*/ 74951 w 3492259"/>
              <a:gd name="connsiteY39" fmla="*/ 2301173 h 3408866"/>
              <a:gd name="connsiteX40" fmla="*/ 0 w 3492259"/>
              <a:gd name="connsiteY40" fmla="*/ 2361134 h 3408866"/>
              <a:gd name="connsiteX41" fmla="*/ 29981 w 3492259"/>
              <a:gd name="connsiteY41" fmla="*/ 2541016 h 3408866"/>
              <a:gd name="connsiteX42" fmla="*/ 44971 w 3492259"/>
              <a:gd name="connsiteY42" fmla="*/ 2600976 h 3408866"/>
              <a:gd name="connsiteX43" fmla="*/ 74951 w 3492259"/>
              <a:gd name="connsiteY43" fmla="*/ 2720898 h 3408866"/>
              <a:gd name="connsiteX44" fmla="*/ 173156 w 3492259"/>
              <a:gd name="connsiteY44" fmla="*/ 2844503 h 3408866"/>
              <a:gd name="connsiteX45" fmla="*/ 218126 w 3492259"/>
              <a:gd name="connsiteY45" fmla="*/ 2992881 h 3408866"/>
              <a:gd name="connsiteX46" fmla="*/ 248105 w 3492259"/>
              <a:gd name="connsiteY46" fmla="*/ 3064148 h 3408866"/>
              <a:gd name="connsiteX47" fmla="*/ 269559 w 3492259"/>
              <a:gd name="connsiteY47" fmla="*/ 3157772 h 3408866"/>
              <a:gd name="connsiteX48" fmla="*/ 254833 w 3492259"/>
              <a:gd name="connsiteY48" fmla="*/ 3245553 h 3408866"/>
              <a:gd name="connsiteX49" fmla="*/ 299804 w 3492259"/>
              <a:gd name="connsiteY49" fmla="*/ 3305514 h 3408866"/>
              <a:gd name="connsiteX50" fmla="*/ 347752 w 3492259"/>
              <a:gd name="connsiteY50" fmla="*/ 3266388 h 3408866"/>
              <a:gd name="connsiteX51" fmla="*/ 370623 w 3492259"/>
              <a:gd name="connsiteY51" fmla="*/ 3325078 h 3408866"/>
              <a:gd name="connsiteX52" fmla="*/ 418859 w 3492259"/>
              <a:gd name="connsiteY52" fmla="*/ 3408285 h 3408866"/>
              <a:gd name="connsiteX53" fmla="*/ 313179 w 3492259"/>
              <a:gd name="connsiteY53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205502 w 3492259"/>
              <a:gd name="connsiteY22" fmla="*/ 1625897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39450 w 3492259"/>
              <a:gd name="connsiteY26" fmla="*/ 1491704 h 3408866"/>
              <a:gd name="connsiteX27" fmla="*/ 741042 w 3492259"/>
              <a:gd name="connsiteY27" fmla="*/ 1505544 h 3408866"/>
              <a:gd name="connsiteX28" fmla="*/ 659568 w 3492259"/>
              <a:gd name="connsiteY28" fmla="*/ 1596635 h 3408866"/>
              <a:gd name="connsiteX29" fmla="*/ 704538 w 3492259"/>
              <a:gd name="connsiteY29" fmla="*/ 1791507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04145 w 3492259"/>
              <a:gd name="connsiteY21" fmla="*/ 1416753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39450 w 3492259"/>
              <a:gd name="connsiteY26" fmla="*/ 1491704 h 3408866"/>
              <a:gd name="connsiteX27" fmla="*/ 741042 w 3492259"/>
              <a:gd name="connsiteY27" fmla="*/ 1505544 h 3408866"/>
              <a:gd name="connsiteX28" fmla="*/ 659568 w 3492259"/>
              <a:gd name="connsiteY28" fmla="*/ 1596635 h 3408866"/>
              <a:gd name="connsiteX29" fmla="*/ 704538 w 3492259"/>
              <a:gd name="connsiteY29" fmla="*/ 1791507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39450 w 3492259"/>
              <a:gd name="connsiteY26" fmla="*/ 1491704 h 3408866"/>
              <a:gd name="connsiteX27" fmla="*/ 741042 w 3492259"/>
              <a:gd name="connsiteY27" fmla="*/ 1505544 h 3408866"/>
              <a:gd name="connsiteX28" fmla="*/ 659568 w 3492259"/>
              <a:gd name="connsiteY28" fmla="*/ 1596635 h 3408866"/>
              <a:gd name="connsiteX29" fmla="*/ 704538 w 3492259"/>
              <a:gd name="connsiteY29" fmla="*/ 1791507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741042 w 3492259"/>
              <a:gd name="connsiteY27" fmla="*/ 1505544 h 3408866"/>
              <a:gd name="connsiteX28" fmla="*/ 659568 w 3492259"/>
              <a:gd name="connsiteY28" fmla="*/ 1596635 h 3408866"/>
              <a:gd name="connsiteX29" fmla="*/ 704538 w 3492259"/>
              <a:gd name="connsiteY29" fmla="*/ 1791507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659568 w 3492259"/>
              <a:gd name="connsiteY28" fmla="*/ 1596635 h 3408866"/>
              <a:gd name="connsiteX29" fmla="*/ 704538 w 3492259"/>
              <a:gd name="connsiteY29" fmla="*/ 1791507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704538 w 3492259"/>
              <a:gd name="connsiteY29" fmla="*/ 1791507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644577 w 3492259"/>
              <a:gd name="connsiteY30" fmla="*/ 185146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614597 w 3492259"/>
              <a:gd name="connsiteY31" fmla="*/ 1896439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69627 w 3492259"/>
              <a:gd name="connsiteY32" fmla="*/ 1926419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539646 w 3492259"/>
              <a:gd name="connsiteY33" fmla="*/ 1956399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475680 w 3492259"/>
              <a:gd name="connsiteY33" fmla="*/ 1910812 h 3408866"/>
              <a:gd name="connsiteX34" fmla="*/ 509666 w 3492259"/>
              <a:gd name="connsiteY34" fmla="*/ 2001370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475680 w 3492259"/>
              <a:gd name="connsiteY33" fmla="*/ 1910812 h 3408866"/>
              <a:gd name="connsiteX34" fmla="*/ 406337 w 3492259"/>
              <a:gd name="connsiteY34" fmla="*/ 1955783 h 3408866"/>
              <a:gd name="connsiteX35" fmla="*/ 419725 w 3492259"/>
              <a:gd name="connsiteY35" fmla="*/ 2031350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475680 w 3492259"/>
              <a:gd name="connsiteY33" fmla="*/ 1910812 h 3408866"/>
              <a:gd name="connsiteX34" fmla="*/ 406337 w 3492259"/>
              <a:gd name="connsiteY34" fmla="*/ 1955783 h 3408866"/>
              <a:gd name="connsiteX35" fmla="*/ 331157 w 3492259"/>
              <a:gd name="connsiteY35" fmla="*/ 2022233 h 3408866"/>
              <a:gd name="connsiteX36" fmla="*/ 329784 w 3492259"/>
              <a:gd name="connsiteY36" fmla="*/ 2106301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475680 w 3492259"/>
              <a:gd name="connsiteY33" fmla="*/ 1910812 h 3408866"/>
              <a:gd name="connsiteX34" fmla="*/ 406337 w 3492259"/>
              <a:gd name="connsiteY34" fmla="*/ 1955783 h 3408866"/>
              <a:gd name="connsiteX35" fmla="*/ 331157 w 3492259"/>
              <a:gd name="connsiteY35" fmla="*/ 2022233 h 3408866"/>
              <a:gd name="connsiteX36" fmla="*/ 226455 w 3492259"/>
              <a:gd name="connsiteY36" fmla="*/ 2065273 h 3408866"/>
              <a:gd name="connsiteX37" fmla="*/ 269823 w 3492259"/>
              <a:gd name="connsiteY37" fmla="*/ 2136281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475680 w 3492259"/>
              <a:gd name="connsiteY33" fmla="*/ 1910812 h 3408866"/>
              <a:gd name="connsiteX34" fmla="*/ 406337 w 3492259"/>
              <a:gd name="connsiteY34" fmla="*/ 1955783 h 3408866"/>
              <a:gd name="connsiteX35" fmla="*/ 331157 w 3492259"/>
              <a:gd name="connsiteY35" fmla="*/ 2022233 h 3408866"/>
              <a:gd name="connsiteX36" fmla="*/ 226455 w 3492259"/>
              <a:gd name="connsiteY36" fmla="*/ 2065273 h 3408866"/>
              <a:gd name="connsiteX37" fmla="*/ 166493 w 3492259"/>
              <a:gd name="connsiteY37" fmla="*/ 2113488 h 3408866"/>
              <a:gd name="connsiteX38" fmla="*/ 224853 w 3492259"/>
              <a:gd name="connsiteY38" fmla="*/ 2181252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32748 w 3492259"/>
              <a:gd name="connsiteY0" fmla="*/ 427403 h 3408866"/>
              <a:gd name="connsiteX1" fmla="*/ 3490378 w 3492259"/>
              <a:gd name="connsiteY1" fmla="*/ 26989 h 3408866"/>
              <a:gd name="connsiteX2" fmla="*/ 3342807 w 3492259"/>
              <a:gd name="connsiteY2" fmla="*/ 787167 h 3408866"/>
              <a:gd name="connsiteX3" fmla="*/ 3282846 w 3492259"/>
              <a:gd name="connsiteY3" fmla="*/ 892098 h 3408866"/>
              <a:gd name="connsiteX4" fmla="*/ 3152597 w 3492259"/>
              <a:gd name="connsiteY4" fmla="*/ 840142 h 3408866"/>
              <a:gd name="connsiteX5" fmla="*/ 3192905 w 3492259"/>
              <a:gd name="connsiteY5" fmla="*/ 1012019 h 3408866"/>
              <a:gd name="connsiteX6" fmla="*/ 3147935 w 3492259"/>
              <a:gd name="connsiteY6" fmla="*/ 1041999 h 3408866"/>
              <a:gd name="connsiteX7" fmla="*/ 3055852 w 3492259"/>
              <a:gd name="connsiteY7" fmla="*/ 1105715 h 3408866"/>
              <a:gd name="connsiteX8" fmla="*/ 3015619 w 3492259"/>
              <a:gd name="connsiteY8" fmla="*/ 989407 h 3408866"/>
              <a:gd name="connsiteX9" fmla="*/ 2800089 w 3492259"/>
              <a:gd name="connsiteY9" fmla="*/ 1103485 h 3408866"/>
              <a:gd name="connsiteX10" fmla="*/ 2698230 w 3492259"/>
              <a:gd name="connsiteY10" fmla="*/ 1266852 h 3408866"/>
              <a:gd name="connsiteX11" fmla="*/ 2398427 w 3492259"/>
              <a:gd name="connsiteY11" fmla="*/ 1131940 h 3408866"/>
              <a:gd name="connsiteX12" fmla="*/ 2323476 w 3492259"/>
              <a:gd name="connsiteY12" fmla="*/ 1176911 h 3408866"/>
              <a:gd name="connsiteX13" fmla="*/ 2218545 w 3492259"/>
              <a:gd name="connsiteY13" fmla="*/ 1221881 h 3408866"/>
              <a:gd name="connsiteX14" fmla="*/ 2098623 w 3492259"/>
              <a:gd name="connsiteY14" fmla="*/ 1251862 h 3408866"/>
              <a:gd name="connsiteX15" fmla="*/ 2053653 w 3492259"/>
              <a:gd name="connsiteY15" fmla="*/ 1266852 h 3408866"/>
              <a:gd name="connsiteX16" fmla="*/ 1918741 w 3492259"/>
              <a:gd name="connsiteY16" fmla="*/ 1281842 h 3408866"/>
              <a:gd name="connsiteX17" fmla="*/ 1828800 w 3492259"/>
              <a:gd name="connsiteY17" fmla="*/ 1311822 h 3408866"/>
              <a:gd name="connsiteX18" fmla="*/ 1768840 w 3492259"/>
              <a:gd name="connsiteY18" fmla="*/ 1341803 h 3408866"/>
              <a:gd name="connsiteX19" fmla="*/ 1409076 w 3492259"/>
              <a:gd name="connsiteY19" fmla="*/ 1356793 h 3408866"/>
              <a:gd name="connsiteX20" fmla="*/ 1364105 w 3492259"/>
              <a:gd name="connsiteY20" fmla="*/ 1386773 h 3408866"/>
              <a:gd name="connsiteX21" fmla="*/ 1313986 w 3492259"/>
              <a:gd name="connsiteY21" fmla="*/ 1362048 h 3408866"/>
              <a:gd name="connsiteX22" fmla="*/ 1249786 w 3492259"/>
              <a:gd name="connsiteY22" fmla="*/ 1388845 h 3408866"/>
              <a:gd name="connsiteX23" fmla="*/ 1198756 w 3492259"/>
              <a:gd name="connsiteY23" fmla="*/ 1388169 h 3408866"/>
              <a:gd name="connsiteX24" fmla="*/ 1079979 w 3492259"/>
              <a:gd name="connsiteY24" fmla="*/ 1387552 h 3408866"/>
              <a:gd name="connsiteX25" fmla="*/ 990724 w 3492259"/>
              <a:gd name="connsiteY25" fmla="*/ 1420778 h 3408866"/>
              <a:gd name="connsiteX26" fmla="*/ 819769 w 3492259"/>
              <a:gd name="connsiteY26" fmla="*/ 1446117 h 3408866"/>
              <a:gd name="connsiteX27" fmla="*/ 618032 w 3492259"/>
              <a:gd name="connsiteY27" fmla="*/ 1491867 h 3408866"/>
              <a:gd name="connsiteX28" fmla="*/ 556239 w 3492259"/>
              <a:gd name="connsiteY28" fmla="*/ 1573841 h 3408866"/>
              <a:gd name="connsiteX29" fmla="*/ 556926 w 3492259"/>
              <a:gd name="connsiteY29" fmla="*/ 1773273 h 3408866"/>
              <a:gd name="connsiteX30" fmla="*/ 521566 w 3492259"/>
              <a:gd name="connsiteY30" fmla="*/ 1846908 h 3408866"/>
              <a:gd name="connsiteX31" fmla="*/ 521108 w 3492259"/>
              <a:gd name="connsiteY31" fmla="*/ 1846294 h 3408866"/>
              <a:gd name="connsiteX32" fmla="*/ 520423 w 3492259"/>
              <a:gd name="connsiteY32" fmla="*/ 1848921 h 3408866"/>
              <a:gd name="connsiteX33" fmla="*/ 475680 w 3492259"/>
              <a:gd name="connsiteY33" fmla="*/ 1910812 h 3408866"/>
              <a:gd name="connsiteX34" fmla="*/ 406337 w 3492259"/>
              <a:gd name="connsiteY34" fmla="*/ 1955783 h 3408866"/>
              <a:gd name="connsiteX35" fmla="*/ 331157 w 3492259"/>
              <a:gd name="connsiteY35" fmla="*/ 2022233 h 3408866"/>
              <a:gd name="connsiteX36" fmla="*/ 226455 w 3492259"/>
              <a:gd name="connsiteY36" fmla="*/ 2065273 h 3408866"/>
              <a:gd name="connsiteX37" fmla="*/ 166493 w 3492259"/>
              <a:gd name="connsiteY37" fmla="*/ 2113488 h 3408866"/>
              <a:gd name="connsiteX38" fmla="*/ 121524 w 3492259"/>
              <a:gd name="connsiteY38" fmla="*/ 2140223 h 3408866"/>
              <a:gd name="connsiteX39" fmla="*/ 164892 w 3492259"/>
              <a:gd name="connsiteY39" fmla="*/ 2226222 h 3408866"/>
              <a:gd name="connsiteX40" fmla="*/ 74951 w 3492259"/>
              <a:gd name="connsiteY40" fmla="*/ 2301173 h 3408866"/>
              <a:gd name="connsiteX41" fmla="*/ 0 w 3492259"/>
              <a:gd name="connsiteY41" fmla="*/ 2361134 h 3408866"/>
              <a:gd name="connsiteX42" fmla="*/ 29981 w 3492259"/>
              <a:gd name="connsiteY42" fmla="*/ 2541016 h 3408866"/>
              <a:gd name="connsiteX43" fmla="*/ 44971 w 3492259"/>
              <a:gd name="connsiteY43" fmla="*/ 2600976 h 3408866"/>
              <a:gd name="connsiteX44" fmla="*/ 74951 w 3492259"/>
              <a:gd name="connsiteY44" fmla="*/ 2720898 h 3408866"/>
              <a:gd name="connsiteX45" fmla="*/ 173156 w 3492259"/>
              <a:gd name="connsiteY45" fmla="*/ 2844503 h 3408866"/>
              <a:gd name="connsiteX46" fmla="*/ 218126 w 3492259"/>
              <a:gd name="connsiteY46" fmla="*/ 2992881 h 3408866"/>
              <a:gd name="connsiteX47" fmla="*/ 248105 w 3492259"/>
              <a:gd name="connsiteY47" fmla="*/ 3064148 h 3408866"/>
              <a:gd name="connsiteX48" fmla="*/ 269559 w 3492259"/>
              <a:gd name="connsiteY48" fmla="*/ 3157772 h 3408866"/>
              <a:gd name="connsiteX49" fmla="*/ 254833 w 3492259"/>
              <a:gd name="connsiteY49" fmla="*/ 3245553 h 3408866"/>
              <a:gd name="connsiteX50" fmla="*/ 299804 w 3492259"/>
              <a:gd name="connsiteY50" fmla="*/ 3305514 h 3408866"/>
              <a:gd name="connsiteX51" fmla="*/ 347752 w 3492259"/>
              <a:gd name="connsiteY51" fmla="*/ 3266388 h 3408866"/>
              <a:gd name="connsiteX52" fmla="*/ 370623 w 3492259"/>
              <a:gd name="connsiteY52" fmla="*/ 3325078 h 3408866"/>
              <a:gd name="connsiteX53" fmla="*/ 418859 w 3492259"/>
              <a:gd name="connsiteY53" fmla="*/ 3408285 h 3408866"/>
              <a:gd name="connsiteX54" fmla="*/ 313179 w 3492259"/>
              <a:gd name="connsiteY54" fmla="*/ 3222077 h 3408866"/>
              <a:gd name="connsiteX0" fmla="*/ 3480215 w 3539726"/>
              <a:gd name="connsiteY0" fmla="*/ 427403 h 3408866"/>
              <a:gd name="connsiteX1" fmla="*/ 3537845 w 3539726"/>
              <a:gd name="connsiteY1" fmla="*/ 26989 h 3408866"/>
              <a:gd name="connsiteX2" fmla="*/ 3390274 w 3539726"/>
              <a:gd name="connsiteY2" fmla="*/ 787167 h 3408866"/>
              <a:gd name="connsiteX3" fmla="*/ 3330313 w 3539726"/>
              <a:gd name="connsiteY3" fmla="*/ 892098 h 3408866"/>
              <a:gd name="connsiteX4" fmla="*/ 3200064 w 3539726"/>
              <a:gd name="connsiteY4" fmla="*/ 840142 h 3408866"/>
              <a:gd name="connsiteX5" fmla="*/ 3240372 w 3539726"/>
              <a:gd name="connsiteY5" fmla="*/ 1012019 h 3408866"/>
              <a:gd name="connsiteX6" fmla="*/ 3195402 w 3539726"/>
              <a:gd name="connsiteY6" fmla="*/ 1041999 h 3408866"/>
              <a:gd name="connsiteX7" fmla="*/ 3103319 w 3539726"/>
              <a:gd name="connsiteY7" fmla="*/ 1105715 h 3408866"/>
              <a:gd name="connsiteX8" fmla="*/ 3063086 w 3539726"/>
              <a:gd name="connsiteY8" fmla="*/ 989407 h 3408866"/>
              <a:gd name="connsiteX9" fmla="*/ 2847556 w 3539726"/>
              <a:gd name="connsiteY9" fmla="*/ 1103485 h 3408866"/>
              <a:gd name="connsiteX10" fmla="*/ 2745697 w 3539726"/>
              <a:gd name="connsiteY10" fmla="*/ 1266852 h 3408866"/>
              <a:gd name="connsiteX11" fmla="*/ 2445894 w 3539726"/>
              <a:gd name="connsiteY11" fmla="*/ 1131940 h 3408866"/>
              <a:gd name="connsiteX12" fmla="*/ 2370943 w 3539726"/>
              <a:gd name="connsiteY12" fmla="*/ 1176911 h 3408866"/>
              <a:gd name="connsiteX13" fmla="*/ 2266012 w 3539726"/>
              <a:gd name="connsiteY13" fmla="*/ 1221881 h 3408866"/>
              <a:gd name="connsiteX14" fmla="*/ 2146090 w 3539726"/>
              <a:gd name="connsiteY14" fmla="*/ 1251862 h 3408866"/>
              <a:gd name="connsiteX15" fmla="*/ 2101120 w 3539726"/>
              <a:gd name="connsiteY15" fmla="*/ 1266852 h 3408866"/>
              <a:gd name="connsiteX16" fmla="*/ 1966208 w 3539726"/>
              <a:gd name="connsiteY16" fmla="*/ 1281842 h 3408866"/>
              <a:gd name="connsiteX17" fmla="*/ 1876267 w 3539726"/>
              <a:gd name="connsiteY17" fmla="*/ 1311822 h 3408866"/>
              <a:gd name="connsiteX18" fmla="*/ 1816307 w 3539726"/>
              <a:gd name="connsiteY18" fmla="*/ 1341803 h 3408866"/>
              <a:gd name="connsiteX19" fmla="*/ 1456543 w 3539726"/>
              <a:gd name="connsiteY19" fmla="*/ 1356793 h 3408866"/>
              <a:gd name="connsiteX20" fmla="*/ 1411572 w 3539726"/>
              <a:gd name="connsiteY20" fmla="*/ 1386773 h 3408866"/>
              <a:gd name="connsiteX21" fmla="*/ 1361453 w 3539726"/>
              <a:gd name="connsiteY21" fmla="*/ 1362048 h 3408866"/>
              <a:gd name="connsiteX22" fmla="*/ 1297253 w 3539726"/>
              <a:gd name="connsiteY22" fmla="*/ 1388845 h 3408866"/>
              <a:gd name="connsiteX23" fmla="*/ 1246223 w 3539726"/>
              <a:gd name="connsiteY23" fmla="*/ 1388169 h 3408866"/>
              <a:gd name="connsiteX24" fmla="*/ 1127446 w 3539726"/>
              <a:gd name="connsiteY24" fmla="*/ 1387552 h 3408866"/>
              <a:gd name="connsiteX25" fmla="*/ 1038191 w 3539726"/>
              <a:gd name="connsiteY25" fmla="*/ 1420778 h 3408866"/>
              <a:gd name="connsiteX26" fmla="*/ 867236 w 3539726"/>
              <a:gd name="connsiteY26" fmla="*/ 1446117 h 3408866"/>
              <a:gd name="connsiteX27" fmla="*/ 665499 w 3539726"/>
              <a:gd name="connsiteY27" fmla="*/ 1491867 h 3408866"/>
              <a:gd name="connsiteX28" fmla="*/ 603706 w 3539726"/>
              <a:gd name="connsiteY28" fmla="*/ 1573841 h 3408866"/>
              <a:gd name="connsiteX29" fmla="*/ 604393 w 3539726"/>
              <a:gd name="connsiteY29" fmla="*/ 1773273 h 3408866"/>
              <a:gd name="connsiteX30" fmla="*/ 569033 w 3539726"/>
              <a:gd name="connsiteY30" fmla="*/ 1846908 h 3408866"/>
              <a:gd name="connsiteX31" fmla="*/ 568575 w 3539726"/>
              <a:gd name="connsiteY31" fmla="*/ 1846294 h 3408866"/>
              <a:gd name="connsiteX32" fmla="*/ 567890 w 3539726"/>
              <a:gd name="connsiteY32" fmla="*/ 1848921 h 3408866"/>
              <a:gd name="connsiteX33" fmla="*/ 523147 w 3539726"/>
              <a:gd name="connsiteY33" fmla="*/ 1910812 h 3408866"/>
              <a:gd name="connsiteX34" fmla="*/ 453804 w 3539726"/>
              <a:gd name="connsiteY34" fmla="*/ 1955783 h 3408866"/>
              <a:gd name="connsiteX35" fmla="*/ 378624 w 3539726"/>
              <a:gd name="connsiteY35" fmla="*/ 2022233 h 3408866"/>
              <a:gd name="connsiteX36" fmla="*/ 273922 w 3539726"/>
              <a:gd name="connsiteY36" fmla="*/ 2065273 h 3408866"/>
              <a:gd name="connsiteX37" fmla="*/ 213960 w 3539726"/>
              <a:gd name="connsiteY37" fmla="*/ 2113488 h 3408866"/>
              <a:gd name="connsiteX38" fmla="*/ 168991 w 3539726"/>
              <a:gd name="connsiteY38" fmla="*/ 2140223 h 3408866"/>
              <a:gd name="connsiteX39" fmla="*/ 212359 w 3539726"/>
              <a:gd name="connsiteY39" fmla="*/ 2226222 h 3408866"/>
              <a:gd name="connsiteX40" fmla="*/ 24010 w 3539726"/>
              <a:gd name="connsiteY40" fmla="*/ 2214558 h 3408866"/>
              <a:gd name="connsiteX41" fmla="*/ 47467 w 3539726"/>
              <a:gd name="connsiteY41" fmla="*/ 2361134 h 3408866"/>
              <a:gd name="connsiteX42" fmla="*/ 77448 w 3539726"/>
              <a:gd name="connsiteY42" fmla="*/ 2541016 h 3408866"/>
              <a:gd name="connsiteX43" fmla="*/ 92438 w 3539726"/>
              <a:gd name="connsiteY43" fmla="*/ 2600976 h 3408866"/>
              <a:gd name="connsiteX44" fmla="*/ 122418 w 3539726"/>
              <a:gd name="connsiteY44" fmla="*/ 2720898 h 3408866"/>
              <a:gd name="connsiteX45" fmla="*/ 220623 w 3539726"/>
              <a:gd name="connsiteY45" fmla="*/ 2844503 h 3408866"/>
              <a:gd name="connsiteX46" fmla="*/ 265593 w 3539726"/>
              <a:gd name="connsiteY46" fmla="*/ 2992881 h 3408866"/>
              <a:gd name="connsiteX47" fmla="*/ 295572 w 3539726"/>
              <a:gd name="connsiteY47" fmla="*/ 3064148 h 3408866"/>
              <a:gd name="connsiteX48" fmla="*/ 317026 w 3539726"/>
              <a:gd name="connsiteY48" fmla="*/ 3157772 h 3408866"/>
              <a:gd name="connsiteX49" fmla="*/ 302300 w 3539726"/>
              <a:gd name="connsiteY49" fmla="*/ 3245553 h 3408866"/>
              <a:gd name="connsiteX50" fmla="*/ 347271 w 3539726"/>
              <a:gd name="connsiteY50" fmla="*/ 3305514 h 3408866"/>
              <a:gd name="connsiteX51" fmla="*/ 395219 w 3539726"/>
              <a:gd name="connsiteY51" fmla="*/ 3266388 h 3408866"/>
              <a:gd name="connsiteX52" fmla="*/ 418090 w 3539726"/>
              <a:gd name="connsiteY52" fmla="*/ 3325078 h 3408866"/>
              <a:gd name="connsiteX53" fmla="*/ 466326 w 3539726"/>
              <a:gd name="connsiteY53" fmla="*/ 3408285 h 3408866"/>
              <a:gd name="connsiteX54" fmla="*/ 360646 w 3539726"/>
              <a:gd name="connsiteY54" fmla="*/ 3222077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197161 w 3516264"/>
              <a:gd name="connsiteY45" fmla="*/ 2844503 h 3408866"/>
              <a:gd name="connsiteX46" fmla="*/ 242131 w 3516264"/>
              <a:gd name="connsiteY46" fmla="*/ 2992881 h 3408866"/>
              <a:gd name="connsiteX47" fmla="*/ 272110 w 3516264"/>
              <a:gd name="connsiteY47" fmla="*/ 3064148 h 3408866"/>
              <a:gd name="connsiteX48" fmla="*/ 293564 w 3516264"/>
              <a:gd name="connsiteY48" fmla="*/ 315777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337184 w 3516264"/>
              <a:gd name="connsiteY54" fmla="*/ 3222077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98752 w 3516264"/>
              <a:gd name="connsiteY45" fmla="*/ 2903767 h 3408866"/>
              <a:gd name="connsiteX46" fmla="*/ 242131 w 3516264"/>
              <a:gd name="connsiteY46" fmla="*/ 2992881 h 3408866"/>
              <a:gd name="connsiteX47" fmla="*/ 272110 w 3516264"/>
              <a:gd name="connsiteY47" fmla="*/ 3064148 h 3408866"/>
              <a:gd name="connsiteX48" fmla="*/ 293564 w 3516264"/>
              <a:gd name="connsiteY48" fmla="*/ 315777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337184 w 3516264"/>
              <a:gd name="connsiteY54" fmla="*/ 3222077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98752 w 3516264"/>
              <a:gd name="connsiteY45" fmla="*/ 2903767 h 3408866"/>
              <a:gd name="connsiteX46" fmla="*/ 168325 w 3516264"/>
              <a:gd name="connsiteY46" fmla="*/ 3097732 h 3408866"/>
              <a:gd name="connsiteX47" fmla="*/ 272110 w 3516264"/>
              <a:gd name="connsiteY47" fmla="*/ 3064148 h 3408866"/>
              <a:gd name="connsiteX48" fmla="*/ 293564 w 3516264"/>
              <a:gd name="connsiteY48" fmla="*/ 315777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337184 w 3516264"/>
              <a:gd name="connsiteY54" fmla="*/ 3222077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98752 w 3516264"/>
              <a:gd name="connsiteY45" fmla="*/ 2903767 h 3408866"/>
              <a:gd name="connsiteX46" fmla="*/ 168325 w 3516264"/>
              <a:gd name="connsiteY46" fmla="*/ 3097732 h 3408866"/>
              <a:gd name="connsiteX47" fmla="*/ 222906 w 3516264"/>
              <a:gd name="connsiteY47" fmla="*/ 3141645 h 3408866"/>
              <a:gd name="connsiteX48" fmla="*/ 293564 w 3516264"/>
              <a:gd name="connsiteY48" fmla="*/ 315777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337184 w 3516264"/>
              <a:gd name="connsiteY54" fmla="*/ 3222077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98752 w 3516264"/>
              <a:gd name="connsiteY45" fmla="*/ 2903767 h 3408866"/>
              <a:gd name="connsiteX46" fmla="*/ 168325 w 3516264"/>
              <a:gd name="connsiteY46" fmla="*/ 3097732 h 3408866"/>
              <a:gd name="connsiteX47" fmla="*/ 222906 w 3516264"/>
              <a:gd name="connsiteY47" fmla="*/ 3141645 h 3408866"/>
              <a:gd name="connsiteX48" fmla="*/ 254200 w 3516264"/>
              <a:gd name="connsiteY48" fmla="*/ 319424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337184 w 3516264"/>
              <a:gd name="connsiteY54" fmla="*/ 3222077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98752 w 3516264"/>
              <a:gd name="connsiteY45" fmla="*/ 2903767 h 3408866"/>
              <a:gd name="connsiteX46" fmla="*/ 168325 w 3516264"/>
              <a:gd name="connsiteY46" fmla="*/ 3097732 h 3408866"/>
              <a:gd name="connsiteX47" fmla="*/ 222906 w 3516264"/>
              <a:gd name="connsiteY47" fmla="*/ 3141645 h 3408866"/>
              <a:gd name="connsiteX48" fmla="*/ 254200 w 3516264"/>
              <a:gd name="connsiteY48" fmla="*/ 319424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312583 w 3516264"/>
              <a:gd name="connsiteY54" fmla="*/ 3167373 h 3408866"/>
              <a:gd name="connsiteX0" fmla="*/ 3456753 w 3516264"/>
              <a:gd name="connsiteY0" fmla="*/ 427403 h 3408866"/>
              <a:gd name="connsiteX1" fmla="*/ 3514383 w 3516264"/>
              <a:gd name="connsiteY1" fmla="*/ 26989 h 3408866"/>
              <a:gd name="connsiteX2" fmla="*/ 3366812 w 3516264"/>
              <a:gd name="connsiteY2" fmla="*/ 787167 h 3408866"/>
              <a:gd name="connsiteX3" fmla="*/ 3306851 w 3516264"/>
              <a:gd name="connsiteY3" fmla="*/ 892098 h 3408866"/>
              <a:gd name="connsiteX4" fmla="*/ 3176602 w 3516264"/>
              <a:gd name="connsiteY4" fmla="*/ 840142 h 3408866"/>
              <a:gd name="connsiteX5" fmla="*/ 3216910 w 3516264"/>
              <a:gd name="connsiteY5" fmla="*/ 1012019 h 3408866"/>
              <a:gd name="connsiteX6" fmla="*/ 3171940 w 3516264"/>
              <a:gd name="connsiteY6" fmla="*/ 1041999 h 3408866"/>
              <a:gd name="connsiteX7" fmla="*/ 3079857 w 3516264"/>
              <a:gd name="connsiteY7" fmla="*/ 1105715 h 3408866"/>
              <a:gd name="connsiteX8" fmla="*/ 3039624 w 3516264"/>
              <a:gd name="connsiteY8" fmla="*/ 989407 h 3408866"/>
              <a:gd name="connsiteX9" fmla="*/ 2824094 w 3516264"/>
              <a:gd name="connsiteY9" fmla="*/ 1103485 h 3408866"/>
              <a:gd name="connsiteX10" fmla="*/ 2722235 w 3516264"/>
              <a:gd name="connsiteY10" fmla="*/ 1266852 h 3408866"/>
              <a:gd name="connsiteX11" fmla="*/ 2422432 w 3516264"/>
              <a:gd name="connsiteY11" fmla="*/ 1131940 h 3408866"/>
              <a:gd name="connsiteX12" fmla="*/ 2347481 w 3516264"/>
              <a:gd name="connsiteY12" fmla="*/ 1176911 h 3408866"/>
              <a:gd name="connsiteX13" fmla="*/ 2242550 w 3516264"/>
              <a:gd name="connsiteY13" fmla="*/ 1221881 h 3408866"/>
              <a:gd name="connsiteX14" fmla="*/ 2122628 w 3516264"/>
              <a:gd name="connsiteY14" fmla="*/ 1251862 h 3408866"/>
              <a:gd name="connsiteX15" fmla="*/ 2077658 w 3516264"/>
              <a:gd name="connsiteY15" fmla="*/ 1266852 h 3408866"/>
              <a:gd name="connsiteX16" fmla="*/ 1942746 w 3516264"/>
              <a:gd name="connsiteY16" fmla="*/ 1281842 h 3408866"/>
              <a:gd name="connsiteX17" fmla="*/ 1852805 w 3516264"/>
              <a:gd name="connsiteY17" fmla="*/ 1311822 h 3408866"/>
              <a:gd name="connsiteX18" fmla="*/ 1792845 w 3516264"/>
              <a:gd name="connsiteY18" fmla="*/ 1341803 h 3408866"/>
              <a:gd name="connsiteX19" fmla="*/ 1433081 w 3516264"/>
              <a:gd name="connsiteY19" fmla="*/ 1356793 h 3408866"/>
              <a:gd name="connsiteX20" fmla="*/ 1388110 w 3516264"/>
              <a:gd name="connsiteY20" fmla="*/ 1386773 h 3408866"/>
              <a:gd name="connsiteX21" fmla="*/ 1337991 w 3516264"/>
              <a:gd name="connsiteY21" fmla="*/ 1362048 h 3408866"/>
              <a:gd name="connsiteX22" fmla="*/ 1273791 w 3516264"/>
              <a:gd name="connsiteY22" fmla="*/ 1388845 h 3408866"/>
              <a:gd name="connsiteX23" fmla="*/ 1222761 w 3516264"/>
              <a:gd name="connsiteY23" fmla="*/ 1388169 h 3408866"/>
              <a:gd name="connsiteX24" fmla="*/ 1103984 w 3516264"/>
              <a:gd name="connsiteY24" fmla="*/ 1387552 h 3408866"/>
              <a:gd name="connsiteX25" fmla="*/ 1014729 w 3516264"/>
              <a:gd name="connsiteY25" fmla="*/ 1420778 h 3408866"/>
              <a:gd name="connsiteX26" fmla="*/ 843774 w 3516264"/>
              <a:gd name="connsiteY26" fmla="*/ 1446117 h 3408866"/>
              <a:gd name="connsiteX27" fmla="*/ 642037 w 3516264"/>
              <a:gd name="connsiteY27" fmla="*/ 1491867 h 3408866"/>
              <a:gd name="connsiteX28" fmla="*/ 580244 w 3516264"/>
              <a:gd name="connsiteY28" fmla="*/ 1573841 h 3408866"/>
              <a:gd name="connsiteX29" fmla="*/ 580931 w 3516264"/>
              <a:gd name="connsiteY29" fmla="*/ 1773273 h 3408866"/>
              <a:gd name="connsiteX30" fmla="*/ 545571 w 3516264"/>
              <a:gd name="connsiteY30" fmla="*/ 1846908 h 3408866"/>
              <a:gd name="connsiteX31" fmla="*/ 545113 w 3516264"/>
              <a:gd name="connsiteY31" fmla="*/ 1846294 h 3408866"/>
              <a:gd name="connsiteX32" fmla="*/ 544428 w 3516264"/>
              <a:gd name="connsiteY32" fmla="*/ 1848921 h 3408866"/>
              <a:gd name="connsiteX33" fmla="*/ 499685 w 3516264"/>
              <a:gd name="connsiteY33" fmla="*/ 1910812 h 3408866"/>
              <a:gd name="connsiteX34" fmla="*/ 430342 w 3516264"/>
              <a:gd name="connsiteY34" fmla="*/ 1955783 h 3408866"/>
              <a:gd name="connsiteX35" fmla="*/ 355162 w 3516264"/>
              <a:gd name="connsiteY35" fmla="*/ 2022233 h 3408866"/>
              <a:gd name="connsiteX36" fmla="*/ 250460 w 3516264"/>
              <a:gd name="connsiteY36" fmla="*/ 2065273 h 3408866"/>
              <a:gd name="connsiteX37" fmla="*/ 190498 w 3516264"/>
              <a:gd name="connsiteY37" fmla="*/ 2113488 h 3408866"/>
              <a:gd name="connsiteX38" fmla="*/ 145529 w 3516264"/>
              <a:gd name="connsiteY38" fmla="*/ 2140223 h 3408866"/>
              <a:gd name="connsiteX39" fmla="*/ 75728 w 3516264"/>
              <a:gd name="connsiteY39" fmla="*/ 2162401 h 3408866"/>
              <a:gd name="connsiteX40" fmla="*/ 548 w 3516264"/>
              <a:gd name="connsiteY40" fmla="*/ 2214558 h 3408866"/>
              <a:gd name="connsiteX41" fmla="*/ 24005 w 3516264"/>
              <a:gd name="connsiteY41" fmla="*/ 2361134 h 3408866"/>
              <a:gd name="connsiteX42" fmla="*/ 53986 w 3516264"/>
              <a:gd name="connsiteY42" fmla="*/ 2541016 h 3408866"/>
              <a:gd name="connsiteX43" fmla="*/ 68976 w 3516264"/>
              <a:gd name="connsiteY43" fmla="*/ 2600976 h 3408866"/>
              <a:gd name="connsiteX44" fmla="*/ 98956 w 3516264"/>
              <a:gd name="connsiteY44" fmla="*/ 2720898 h 3408866"/>
              <a:gd name="connsiteX45" fmla="*/ 98752 w 3516264"/>
              <a:gd name="connsiteY45" fmla="*/ 2903767 h 3408866"/>
              <a:gd name="connsiteX46" fmla="*/ 168325 w 3516264"/>
              <a:gd name="connsiteY46" fmla="*/ 3097732 h 3408866"/>
              <a:gd name="connsiteX47" fmla="*/ 222906 w 3516264"/>
              <a:gd name="connsiteY47" fmla="*/ 3141645 h 3408866"/>
              <a:gd name="connsiteX48" fmla="*/ 254200 w 3516264"/>
              <a:gd name="connsiteY48" fmla="*/ 3194242 h 3408866"/>
              <a:gd name="connsiteX49" fmla="*/ 278838 w 3516264"/>
              <a:gd name="connsiteY49" fmla="*/ 3245553 h 3408866"/>
              <a:gd name="connsiteX50" fmla="*/ 323809 w 3516264"/>
              <a:gd name="connsiteY50" fmla="*/ 3305514 h 3408866"/>
              <a:gd name="connsiteX51" fmla="*/ 371757 w 3516264"/>
              <a:gd name="connsiteY51" fmla="*/ 3266388 h 3408866"/>
              <a:gd name="connsiteX52" fmla="*/ 394628 w 3516264"/>
              <a:gd name="connsiteY52" fmla="*/ 3325078 h 3408866"/>
              <a:gd name="connsiteX53" fmla="*/ 442864 w 3516264"/>
              <a:gd name="connsiteY53" fmla="*/ 3408285 h 3408866"/>
              <a:gd name="connsiteX54" fmla="*/ 278141 w 3516264"/>
              <a:gd name="connsiteY54" fmla="*/ 3199284 h 3408866"/>
              <a:gd name="connsiteX0" fmla="*/ 3456753 w 3516264"/>
              <a:gd name="connsiteY0" fmla="*/ 427403 h 3408807"/>
              <a:gd name="connsiteX1" fmla="*/ 3514383 w 3516264"/>
              <a:gd name="connsiteY1" fmla="*/ 26989 h 3408807"/>
              <a:gd name="connsiteX2" fmla="*/ 3366812 w 3516264"/>
              <a:gd name="connsiteY2" fmla="*/ 787167 h 3408807"/>
              <a:gd name="connsiteX3" fmla="*/ 3306851 w 3516264"/>
              <a:gd name="connsiteY3" fmla="*/ 892098 h 3408807"/>
              <a:gd name="connsiteX4" fmla="*/ 3176602 w 3516264"/>
              <a:gd name="connsiteY4" fmla="*/ 840142 h 3408807"/>
              <a:gd name="connsiteX5" fmla="*/ 3216910 w 3516264"/>
              <a:gd name="connsiteY5" fmla="*/ 1012019 h 3408807"/>
              <a:gd name="connsiteX6" fmla="*/ 3171940 w 3516264"/>
              <a:gd name="connsiteY6" fmla="*/ 1041999 h 3408807"/>
              <a:gd name="connsiteX7" fmla="*/ 3079857 w 3516264"/>
              <a:gd name="connsiteY7" fmla="*/ 1105715 h 3408807"/>
              <a:gd name="connsiteX8" fmla="*/ 3039624 w 3516264"/>
              <a:gd name="connsiteY8" fmla="*/ 989407 h 3408807"/>
              <a:gd name="connsiteX9" fmla="*/ 2824094 w 3516264"/>
              <a:gd name="connsiteY9" fmla="*/ 1103485 h 3408807"/>
              <a:gd name="connsiteX10" fmla="*/ 2722235 w 3516264"/>
              <a:gd name="connsiteY10" fmla="*/ 1266852 h 3408807"/>
              <a:gd name="connsiteX11" fmla="*/ 2422432 w 3516264"/>
              <a:gd name="connsiteY11" fmla="*/ 1131940 h 3408807"/>
              <a:gd name="connsiteX12" fmla="*/ 2347481 w 3516264"/>
              <a:gd name="connsiteY12" fmla="*/ 1176911 h 3408807"/>
              <a:gd name="connsiteX13" fmla="*/ 2242550 w 3516264"/>
              <a:gd name="connsiteY13" fmla="*/ 1221881 h 3408807"/>
              <a:gd name="connsiteX14" fmla="*/ 2122628 w 3516264"/>
              <a:gd name="connsiteY14" fmla="*/ 1251862 h 3408807"/>
              <a:gd name="connsiteX15" fmla="*/ 2077658 w 3516264"/>
              <a:gd name="connsiteY15" fmla="*/ 1266852 h 3408807"/>
              <a:gd name="connsiteX16" fmla="*/ 1942746 w 3516264"/>
              <a:gd name="connsiteY16" fmla="*/ 1281842 h 3408807"/>
              <a:gd name="connsiteX17" fmla="*/ 1852805 w 3516264"/>
              <a:gd name="connsiteY17" fmla="*/ 1311822 h 3408807"/>
              <a:gd name="connsiteX18" fmla="*/ 1792845 w 3516264"/>
              <a:gd name="connsiteY18" fmla="*/ 1341803 h 3408807"/>
              <a:gd name="connsiteX19" fmla="*/ 1433081 w 3516264"/>
              <a:gd name="connsiteY19" fmla="*/ 1356793 h 3408807"/>
              <a:gd name="connsiteX20" fmla="*/ 1388110 w 3516264"/>
              <a:gd name="connsiteY20" fmla="*/ 1386773 h 3408807"/>
              <a:gd name="connsiteX21" fmla="*/ 1337991 w 3516264"/>
              <a:gd name="connsiteY21" fmla="*/ 1362048 h 3408807"/>
              <a:gd name="connsiteX22" fmla="*/ 1273791 w 3516264"/>
              <a:gd name="connsiteY22" fmla="*/ 1388845 h 3408807"/>
              <a:gd name="connsiteX23" fmla="*/ 1222761 w 3516264"/>
              <a:gd name="connsiteY23" fmla="*/ 1388169 h 3408807"/>
              <a:gd name="connsiteX24" fmla="*/ 1103984 w 3516264"/>
              <a:gd name="connsiteY24" fmla="*/ 1387552 h 3408807"/>
              <a:gd name="connsiteX25" fmla="*/ 1014729 w 3516264"/>
              <a:gd name="connsiteY25" fmla="*/ 1420778 h 3408807"/>
              <a:gd name="connsiteX26" fmla="*/ 843774 w 3516264"/>
              <a:gd name="connsiteY26" fmla="*/ 1446117 h 3408807"/>
              <a:gd name="connsiteX27" fmla="*/ 642037 w 3516264"/>
              <a:gd name="connsiteY27" fmla="*/ 1491867 h 3408807"/>
              <a:gd name="connsiteX28" fmla="*/ 580244 w 3516264"/>
              <a:gd name="connsiteY28" fmla="*/ 1573841 h 3408807"/>
              <a:gd name="connsiteX29" fmla="*/ 580931 w 3516264"/>
              <a:gd name="connsiteY29" fmla="*/ 1773273 h 3408807"/>
              <a:gd name="connsiteX30" fmla="*/ 545571 w 3516264"/>
              <a:gd name="connsiteY30" fmla="*/ 1846908 h 3408807"/>
              <a:gd name="connsiteX31" fmla="*/ 545113 w 3516264"/>
              <a:gd name="connsiteY31" fmla="*/ 1846294 h 3408807"/>
              <a:gd name="connsiteX32" fmla="*/ 544428 w 3516264"/>
              <a:gd name="connsiteY32" fmla="*/ 1848921 h 3408807"/>
              <a:gd name="connsiteX33" fmla="*/ 499685 w 3516264"/>
              <a:gd name="connsiteY33" fmla="*/ 1910812 h 3408807"/>
              <a:gd name="connsiteX34" fmla="*/ 430342 w 3516264"/>
              <a:gd name="connsiteY34" fmla="*/ 1955783 h 3408807"/>
              <a:gd name="connsiteX35" fmla="*/ 355162 w 3516264"/>
              <a:gd name="connsiteY35" fmla="*/ 2022233 h 3408807"/>
              <a:gd name="connsiteX36" fmla="*/ 250460 w 3516264"/>
              <a:gd name="connsiteY36" fmla="*/ 2065273 h 3408807"/>
              <a:gd name="connsiteX37" fmla="*/ 190498 w 3516264"/>
              <a:gd name="connsiteY37" fmla="*/ 2113488 h 3408807"/>
              <a:gd name="connsiteX38" fmla="*/ 145529 w 3516264"/>
              <a:gd name="connsiteY38" fmla="*/ 2140223 h 3408807"/>
              <a:gd name="connsiteX39" fmla="*/ 75728 w 3516264"/>
              <a:gd name="connsiteY39" fmla="*/ 2162401 h 3408807"/>
              <a:gd name="connsiteX40" fmla="*/ 548 w 3516264"/>
              <a:gd name="connsiteY40" fmla="*/ 2214558 h 3408807"/>
              <a:gd name="connsiteX41" fmla="*/ 24005 w 3516264"/>
              <a:gd name="connsiteY41" fmla="*/ 2361134 h 3408807"/>
              <a:gd name="connsiteX42" fmla="*/ 53986 w 3516264"/>
              <a:gd name="connsiteY42" fmla="*/ 2541016 h 3408807"/>
              <a:gd name="connsiteX43" fmla="*/ 68976 w 3516264"/>
              <a:gd name="connsiteY43" fmla="*/ 2600976 h 3408807"/>
              <a:gd name="connsiteX44" fmla="*/ 98956 w 3516264"/>
              <a:gd name="connsiteY44" fmla="*/ 2720898 h 3408807"/>
              <a:gd name="connsiteX45" fmla="*/ 98752 w 3516264"/>
              <a:gd name="connsiteY45" fmla="*/ 2903767 h 3408807"/>
              <a:gd name="connsiteX46" fmla="*/ 168325 w 3516264"/>
              <a:gd name="connsiteY46" fmla="*/ 3097732 h 3408807"/>
              <a:gd name="connsiteX47" fmla="*/ 222906 w 3516264"/>
              <a:gd name="connsiteY47" fmla="*/ 3141645 h 3408807"/>
              <a:gd name="connsiteX48" fmla="*/ 254200 w 3516264"/>
              <a:gd name="connsiteY48" fmla="*/ 3194242 h 3408807"/>
              <a:gd name="connsiteX49" fmla="*/ 278838 w 3516264"/>
              <a:gd name="connsiteY49" fmla="*/ 3245553 h 3408807"/>
              <a:gd name="connsiteX50" fmla="*/ 323809 w 3516264"/>
              <a:gd name="connsiteY50" fmla="*/ 3305514 h 3408807"/>
              <a:gd name="connsiteX51" fmla="*/ 312712 w 3516264"/>
              <a:gd name="connsiteY51" fmla="*/ 3316533 h 3408807"/>
              <a:gd name="connsiteX52" fmla="*/ 394628 w 3516264"/>
              <a:gd name="connsiteY52" fmla="*/ 3325078 h 3408807"/>
              <a:gd name="connsiteX53" fmla="*/ 442864 w 3516264"/>
              <a:gd name="connsiteY53" fmla="*/ 3408285 h 3408807"/>
              <a:gd name="connsiteX54" fmla="*/ 278141 w 3516264"/>
              <a:gd name="connsiteY54" fmla="*/ 3199284 h 3408807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3079857 w 3516264"/>
              <a:gd name="connsiteY7" fmla="*/ 1105715 h 3409145"/>
              <a:gd name="connsiteX8" fmla="*/ 3039624 w 3516264"/>
              <a:gd name="connsiteY8" fmla="*/ 989407 h 3409145"/>
              <a:gd name="connsiteX9" fmla="*/ 2824094 w 3516264"/>
              <a:gd name="connsiteY9" fmla="*/ 1103485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47481 w 3516264"/>
              <a:gd name="connsiteY12" fmla="*/ 1176911 h 3409145"/>
              <a:gd name="connsiteX13" fmla="*/ 2242550 w 3516264"/>
              <a:gd name="connsiteY13" fmla="*/ 1221881 h 3409145"/>
              <a:gd name="connsiteX14" fmla="*/ 2122628 w 3516264"/>
              <a:gd name="connsiteY14" fmla="*/ 1251862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78141 w 3516264"/>
              <a:gd name="connsiteY54" fmla="*/ 3199284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3079857 w 3516264"/>
              <a:gd name="connsiteY7" fmla="*/ 1105715 h 3409145"/>
              <a:gd name="connsiteX8" fmla="*/ 3039624 w 3516264"/>
              <a:gd name="connsiteY8" fmla="*/ 989407 h 3409145"/>
              <a:gd name="connsiteX9" fmla="*/ 2824094 w 3516264"/>
              <a:gd name="connsiteY9" fmla="*/ 1103485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47481 w 3516264"/>
              <a:gd name="connsiteY12" fmla="*/ 1176911 h 3409145"/>
              <a:gd name="connsiteX13" fmla="*/ 2242550 w 3516264"/>
              <a:gd name="connsiteY13" fmla="*/ 1221881 h 3409145"/>
              <a:gd name="connsiteX14" fmla="*/ 2122628 w 3516264"/>
              <a:gd name="connsiteY14" fmla="*/ 1251862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3079857 w 3516264"/>
              <a:gd name="connsiteY7" fmla="*/ 1105715 h 3409145"/>
              <a:gd name="connsiteX8" fmla="*/ 3039624 w 3516264"/>
              <a:gd name="connsiteY8" fmla="*/ 989407 h 3409145"/>
              <a:gd name="connsiteX9" fmla="*/ 2824094 w 3516264"/>
              <a:gd name="connsiteY9" fmla="*/ 1103485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47481 w 3516264"/>
              <a:gd name="connsiteY12" fmla="*/ 1176911 h 3409145"/>
              <a:gd name="connsiteX13" fmla="*/ 2213027 w 3516264"/>
              <a:gd name="connsiteY13" fmla="*/ 1153501 h 3409145"/>
              <a:gd name="connsiteX14" fmla="*/ 2122628 w 3516264"/>
              <a:gd name="connsiteY14" fmla="*/ 1251862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3079857 w 3516264"/>
              <a:gd name="connsiteY7" fmla="*/ 1105715 h 3409145"/>
              <a:gd name="connsiteX8" fmla="*/ 3039624 w 3516264"/>
              <a:gd name="connsiteY8" fmla="*/ 989407 h 3409145"/>
              <a:gd name="connsiteX9" fmla="*/ 2824094 w 3516264"/>
              <a:gd name="connsiteY9" fmla="*/ 1103485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13038 w 3516264"/>
              <a:gd name="connsiteY12" fmla="*/ 1122207 h 3409145"/>
              <a:gd name="connsiteX13" fmla="*/ 2213027 w 3516264"/>
              <a:gd name="connsiteY13" fmla="*/ 1153501 h 3409145"/>
              <a:gd name="connsiteX14" fmla="*/ 2122628 w 3516264"/>
              <a:gd name="connsiteY14" fmla="*/ 1251862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3079857 w 3516264"/>
              <a:gd name="connsiteY7" fmla="*/ 1105715 h 3409145"/>
              <a:gd name="connsiteX8" fmla="*/ 3039624 w 3516264"/>
              <a:gd name="connsiteY8" fmla="*/ 989407 h 3409145"/>
              <a:gd name="connsiteX9" fmla="*/ 2824094 w 3516264"/>
              <a:gd name="connsiteY9" fmla="*/ 1103485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13038 w 3516264"/>
              <a:gd name="connsiteY12" fmla="*/ 1122207 h 3409145"/>
              <a:gd name="connsiteX13" fmla="*/ 2213027 w 3516264"/>
              <a:gd name="connsiteY13" fmla="*/ 1153501 h 3409145"/>
              <a:gd name="connsiteX14" fmla="*/ 2152151 w 3516264"/>
              <a:gd name="connsiteY14" fmla="*/ 1197158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3079857 w 3516264"/>
              <a:gd name="connsiteY7" fmla="*/ 1105715 h 3409145"/>
              <a:gd name="connsiteX8" fmla="*/ 3039624 w 3516264"/>
              <a:gd name="connsiteY8" fmla="*/ 989407 h 3409145"/>
              <a:gd name="connsiteX9" fmla="*/ 2799492 w 3516264"/>
              <a:gd name="connsiteY9" fmla="*/ 1030546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13038 w 3516264"/>
              <a:gd name="connsiteY12" fmla="*/ 1122207 h 3409145"/>
              <a:gd name="connsiteX13" fmla="*/ 2213027 w 3516264"/>
              <a:gd name="connsiteY13" fmla="*/ 1153501 h 3409145"/>
              <a:gd name="connsiteX14" fmla="*/ 2152151 w 3516264"/>
              <a:gd name="connsiteY14" fmla="*/ 1197158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171940 w 3516264"/>
              <a:gd name="connsiteY6" fmla="*/ 1041999 h 3409145"/>
              <a:gd name="connsiteX7" fmla="*/ 2981449 w 3516264"/>
              <a:gd name="connsiteY7" fmla="*/ 1192330 h 3409145"/>
              <a:gd name="connsiteX8" fmla="*/ 3039624 w 3516264"/>
              <a:gd name="connsiteY8" fmla="*/ 989407 h 3409145"/>
              <a:gd name="connsiteX9" fmla="*/ 2799492 w 3516264"/>
              <a:gd name="connsiteY9" fmla="*/ 1030546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13038 w 3516264"/>
              <a:gd name="connsiteY12" fmla="*/ 1122207 h 3409145"/>
              <a:gd name="connsiteX13" fmla="*/ 2213027 w 3516264"/>
              <a:gd name="connsiteY13" fmla="*/ 1153501 h 3409145"/>
              <a:gd name="connsiteX14" fmla="*/ 2152151 w 3516264"/>
              <a:gd name="connsiteY14" fmla="*/ 1197158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216910 w 3516264"/>
              <a:gd name="connsiteY5" fmla="*/ 1012019 h 3409145"/>
              <a:gd name="connsiteX6" fmla="*/ 3235906 w 3516264"/>
              <a:gd name="connsiteY6" fmla="*/ 1073910 h 3409145"/>
              <a:gd name="connsiteX7" fmla="*/ 2981449 w 3516264"/>
              <a:gd name="connsiteY7" fmla="*/ 1192330 h 3409145"/>
              <a:gd name="connsiteX8" fmla="*/ 3039624 w 3516264"/>
              <a:gd name="connsiteY8" fmla="*/ 989407 h 3409145"/>
              <a:gd name="connsiteX9" fmla="*/ 2799492 w 3516264"/>
              <a:gd name="connsiteY9" fmla="*/ 1030546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13038 w 3516264"/>
              <a:gd name="connsiteY12" fmla="*/ 1122207 h 3409145"/>
              <a:gd name="connsiteX13" fmla="*/ 2213027 w 3516264"/>
              <a:gd name="connsiteY13" fmla="*/ 1153501 h 3409145"/>
              <a:gd name="connsiteX14" fmla="*/ 2152151 w 3516264"/>
              <a:gd name="connsiteY14" fmla="*/ 1197158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264"/>
              <a:gd name="connsiteY0" fmla="*/ 427403 h 3409145"/>
              <a:gd name="connsiteX1" fmla="*/ 3514383 w 3516264"/>
              <a:gd name="connsiteY1" fmla="*/ 26989 h 3409145"/>
              <a:gd name="connsiteX2" fmla="*/ 3366812 w 3516264"/>
              <a:gd name="connsiteY2" fmla="*/ 787167 h 3409145"/>
              <a:gd name="connsiteX3" fmla="*/ 3306851 w 3516264"/>
              <a:gd name="connsiteY3" fmla="*/ 892098 h 3409145"/>
              <a:gd name="connsiteX4" fmla="*/ 3176602 w 3516264"/>
              <a:gd name="connsiteY4" fmla="*/ 840142 h 3409145"/>
              <a:gd name="connsiteX5" fmla="*/ 3320239 w 3516264"/>
              <a:gd name="connsiteY5" fmla="*/ 998343 h 3409145"/>
              <a:gd name="connsiteX6" fmla="*/ 3235906 w 3516264"/>
              <a:gd name="connsiteY6" fmla="*/ 1073910 h 3409145"/>
              <a:gd name="connsiteX7" fmla="*/ 2981449 w 3516264"/>
              <a:gd name="connsiteY7" fmla="*/ 1192330 h 3409145"/>
              <a:gd name="connsiteX8" fmla="*/ 3039624 w 3516264"/>
              <a:gd name="connsiteY8" fmla="*/ 989407 h 3409145"/>
              <a:gd name="connsiteX9" fmla="*/ 2799492 w 3516264"/>
              <a:gd name="connsiteY9" fmla="*/ 1030546 h 3409145"/>
              <a:gd name="connsiteX10" fmla="*/ 2722235 w 3516264"/>
              <a:gd name="connsiteY10" fmla="*/ 1266852 h 3409145"/>
              <a:gd name="connsiteX11" fmla="*/ 2422432 w 3516264"/>
              <a:gd name="connsiteY11" fmla="*/ 1131940 h 3409145"/>
              <a:gd name="connsiteX12" fmla="*/ 2313038 w 3516264"/>
              <a:gd name="connsiteY12" fmla="*/ 1122207 h 3409145"/>
              <a:gd name="connsiteX13" fmla="*/ 2213027 w 3516264"/>
              <a:gd name="connsiteY13" fmla="*/ 1153501 h 3409145"/>
              <a:gd name="connsiteX14" fmla="*/ 2152151 w 3516264"/>
              <a:gd name="connsiteY14" fmla="*/ 1197158 h 3409145"/>
              <a:gd name="connsiteX15" fmla="*/ 2077658 w 3516264"/>
              <a:gd name="connsiteY15" fmla="*/ 1266852 h 3409145"/>
              <a:gd name="connsiteX16" fmla="*/ 1942746 w 3516264"/>
              <a:gd name="connsiteY16" fmla="*/ 1281842 h 3409145"/>
              <a:gd name="connsiteX17" fmla="*/ 1852805 w 3516264"/>
              <a:gd name="connsiteY17" fmla="*/ 1311822 h 3409145"/>
              <a:gd name="connsiteX18" fmla="*/ 1792845 w 3516264"/>
              <a:gd name="connsiteY18" fmla="*/ 1341803 h 3409145"/>
              <a:gd name="connsiteX19" fmla="*/ 1433081 w 3516264"/>
              <a:gd name="connsiteY19" fmla="*/ 1356793 h 3409145"/>
              <a:gd name="connsiteX20" fmla="*/ 1388110 w 3516264"/>
              <a:gd name="connsiteY20" fmla="*/ 1386773 h 3409145"/>
              <a:gd name="connsiteX21" fmla="*/ 1337991 w 3516264"/>
              <a:gd name="connsiteY21" fmla="*/ 1362048 h 3409145"/>
              <a:gd name="connsiteX22" fmla="*/ 1273791 w 3516264"/>
              <a:gd name="connsiteY22" fmla="*/ 1388845 h 3409145"/>
              <a:gd name="connsiteX23" fmla="*/ 1222761 w 3516264"/>
              <a:gd name="connsiteY23" fmla="*/ 1388169 h 3409145"/>
              <a:gd name="connsiteX24" fmla="*/ 1103984 w 3516264"/>
              <a:gd name="connsiteY24" fmla="*/ 1387552 h 3409145"/>
              <a:gd name="connsiteX25" fmla="*/ 1014729 w 3516264"/>
              <a:gd name="connsiteY25" fmla="*/ 1420778 h 3409145"/>
              <a:gd name="connsiteX26" fmla="*/ 843774 w 3516264"/>
              <a:gd name="connsiteY26" fmla="*/ 1446117 h 3409145"/>
              <a:gd name="connsiteX27" fmla="*/ 642037 w 3516264"/>
              <a:gd name="connsiteY27" fmla="*/ 1491867 h 3409145"/>
              <a:gd name="connsiteX28" fmla="*/ 580244 w 3516264"/>
              <a:gd name="connsiteY28" fmla="*/ 1573841 h 3409145"/>
              <a:gd name="connsiteX29" fmla="*/ 580931 w 3516264"/>
              <a:gd name="connsiteY29" fmla="*/ 1773273 h 3409145"/>
              <a:gd name="connsiteX30" fmla="*/ 545571 w 3516264"/>
              <a:gd name="connsiteY30" fmla="*/ 1846908 h 3409145"/>
              <a:gd name="connsiteX31" fmla="*/ 545113 w 3516264"/>
              <a:gd name="connsiteY31" fmla="*/ 1846294 h 3409145"/>
              <a:gd name="connsiteX32" fmla="*/ 544428 w 3516264"/>
              <a:gd name="connsiteY32" fmla="*/ 1848921 h 3409145"/>
              <a:gd name="connsiteX33" fmla="*/ 499685 w 3516264"/>
              <a:gd name="connsiteY33" fmla="*/ 1910812 h 3409145"/>
              <a:gd name="connsiteX34" fmla="*/ 430342 w 3516264"/>
              <a:gd name="connsiteY34" fmla="*/ 1955783 h 3409145"/>
              <a:gd name="connsiteX35" fmla="*/ 355162 w 3516264"/>
              <a:gd name="connsiteY35" fmla="*/ 2022233 h 3409145"/>
              <a:gd name="connsiteX36" fmla="*/ 250460 w 3516264"/>
              <a:gd name="connsiteY36" fmla="*/ 2065273 h 3409145"/>
              <a:gd name="connsiteX37" fmla="*/ 190498 w 3516264"/>
              <a:gd name="connsiteY37" fmla="*/ 2113488 h 3409145"/>
              <a:gd name="connsiteX38" fmla="*/ 145529 w 3516264"/>
              <a:gd name="connsiteY38" fmla="*/ 2140223 h 3409145"/>
              <a:gd name="connsiteX39" fmla="*/ 75728 w 3516264"/>
              <a:gd name="connsiteY39" fmla="*/ 2162401 h 3409145"/>
              <a:gd name="connsiteX40" fmla="*/ 548 w 3516264"/>
              <a:gd name="connsiteY40" fmla="*/ 2214558 h 3409145"/>
              <a:gd name="connsiteX41" fmla="*/ 24005 w 3516264"/>
              <a:gd name="connsiteY41" fmla="*/ 2361134 h 3409145"/>
              <a:gd name="connsiteX42" fmla="*/ 53986 w 3516264"/>
              <a:gd name="connsiteY42" fmla="*/ 2541016 h 3409145"/>
              <a:gd name="connsiteX43" fmla="*/ 68976 w 3516264"/>
              <a:gd name="connsiteY43" fmla="*/ 2600976 h 3409145"/>
              <a:gd name="connsiteX44" fmla="*/ 98956 w 3516264"/>
              <a:gd name="connsiteY44" fmla="*/ 2720898 h 3409145"/>
              <a:gd name="connsiteX45" fmla="*/ 98752 w 3516264"/>
              <a:gd name="connsiteY45" fmla="*/ 2903767 h 3409145"/>
              <a:gd name="connsiteX46" fmla="*/ 168325 w 3516264"/>
              <a:gd name="connsiteY46" fmla="*/ 3097732 h 3409145"/>
              <a:gd name="connsiteX47" fmla="*/ 222906 w 3516264"/>
              <a:gd name="connsiteY47" fmla="*/ 3141645 h 3409145"/>
              <a:gd name="connsiteX48" fmla="*/ 254200 w 3516264"/>
              <a:gd name="connsiteY48" fmla="*/ 3194242 h 3409145"/>
              <a:gd name="connsiteX49" fmla="*/ 278838 w 3516264"/>
              <a:gd name="connsiteY49" fmla="*/ 3245553 h 3409145"/>
              <a:gd name="connsiteX50" fmla="*/ 323809 w 3516264"/>
              <a:gd name="connsiteY50" fmla="*/ 3305514 h 3409145"/>
              <a:gd name="connsiteX51" fmla="*/ 312712 w 3516264"/>
              <a:gd name="connsiteY51" fmla="*/ 3316533 h 3409145"/>
              <a:gd name="connsiteX52" fmla="*/ 379867 w 3516264"/>
              <a:gd name="connsiteY52" fmla="*/ 3356990 h 3409145"/>
              <a:gd name="connsiteX53" fmla="*/ 442864 w 3516264"/>
              <a:gd name="connsiteY53" fmla="*/ 3408285 h 3409145"/>
              <a:gd name="connsiteX54" fmla="*/ 258459 w 3516264"/>
              <a:gd name="connsiteY54" fmla="*/ 3212959 h 3409145"/>
              <a:gd name="connsiteX0" fmla="*/ 3456753 w 3516104"/>
              <a:gd name="connsiteY0" fmla="*/ 427403 h 3409145"/>
              <a:gd name="connsiteX1" fmla="*/ 3514383 w 3516104"/>
              <a:gd name="connsiteY1" fmla="*/ 26989 h 3409145"/>
              <a:gd name="connsiteX2" fmla="*/ 3366812 w 3516104"/>
              <a:gd name="connsiteY2" fmla="*/ 787167 h 3409145"/>
              <a:gd name="connsiteX3" fmla="*/ 3390498 w 3516104"/>
              <a:gd name="connsiteY3" fmla="*/ 910333 h 3409145"/>
              <a:gd name="connsiteX4" fmla="*/ 3176602 w 3516104"/>
              <a:gd name="connsiteY4" fmla="*/ 840142 h 3409145"/>
              <a:gd name="connsiteX5" fmla="*/ 3320239 w 3516104"/>
              <a:gd name="connsiteY5" fmla="*/ 998343 h 3409145"/>
              <a:gd name="connsiteX6" fmla="*/ 3235906 w 3516104"/>
              <a:gd name="connsiteY6" fmla="*/ 1073910 h 3409145"/>
              <a:gd name="connsiteX7" fmla="*/ 2981449 w 3516104"/>
              <a:gd name="connsiteY7" fmla="*/ 1192330 h 3409145"/>
              <a:gd name="connsiteX8" fmla="*/ 3039624 w 3516104"/>
              <a:gd name="connsiteY8" fmla="*/ 989407 h 3409145"/>
              <a:gd name="connsiteX9" fmla="*/ 2799492 w 3516104"/>
              <a:gd name="connsiteY9" fmla="*/ 1030546 h 3409145"/>
              <a:gd name="connsiteX10" fmla="*/ 2722235 w 3516104"/>
              <a:gd name="connsiteY10" fmla="*/ 1266852 h 3409145"/>
              <a:gd name="connsiteX11" fmla="*/ 2422432 w 3516104"/>
              <a:gd name="connsiteY11" fmla="*/ 1131940 h 3409145"/>
              <a:gd name="connsiteX12" fmla="*/ 2313038 w 3516104"/>
              <a:gd name="connsiteY12" fmla="*/ 1122207 h 3409145"/>
              <a:gd name="connsiteX13" fmla="*/ 2213027 w 3516104"/>
              <a:gd name="connsiteY13" fmla="*/ 1153501 h 3409145"/>
              <a:gd name="connsiteX14" fmla="*/ 2152151 w 3516104"/>
              <a:gd name="connsiteY14" fmla="*/ 1197158 h 3409145"/>
              <a:gd name="connsiteX15" fmla="*/ 2077658 w 3516104"/>
              <a:gd name="connsiteY15" fmla="*/ 1266852 h 3409145"/>
              <a:gd name="connsiteX16" fmla="*/ 1942746 w 3516104"/>
              <a:gd name="connsiteY16" fmla="*/ 1281842 h 3409145"/>
              <a:gd name="connsiteX17" fmla="*/ 1852805 w 3516104"/>
              <a:gd name="connsiteY17" fmla="*/ 1311822 h 3409145"/>
              <a:gd name="connsiteX18" fmla="*/ 1792845 w 3516104"/>
              <a:gd name="connsiteY18" fmla="*/ 1341803 h 3409145"/>
              <a:gd name="connsiteX19" fmla="*/ 1433081 w 3516104"/>
              <a:gd name="connsiteY19" fmla="*/ 1356793 h 3409145"/>
              <a:gd name="connsiteX20" fmla="*/ 1388110 w 3516104"/>
              <a:gd name="connsiteY20" fmla="*/ 1386773 h 3409145"/>
              <a:gd name="connsiteX21" fmla="*/ 1337991 w 3516104"/>
              <a:gd name="connsiteY21" fmla="*/ 1362048 h 3409145"/>
              <a:gd name="connsiteX22" fmla="*/ 1273791 w 3516104"/>
              <a:gd name="connsiteY22" fmla="*/ 1388845 h 3409145"/>
              <a:gd name="connsiteX23" fmla="*/ 1222761 w 3516104"/>
              <a:gd name="connsiteY23" fmla="*/ 1388169 h 3409145"/>
              <a:gd name="connsiteX24" fmla="*/ 1103984 w 3516104"/>
              <a:gd name="connsiteY24" fmla="*/ 1387552 h 3409145"/>
              <a:gd name="connsiteX25" fmla="*/ 1014729 w 3516104"/>
              <a:gd name="connsiteY25" fmla="*/ 1420778 h 3409145"/>
              <a:gd name="connsiteX26" fmla="*/ 843774 w 3516104"/>
              <a:gd name="connsiteY26" fmla="*/ 1446117 h 3409145"/>
              <a:gd name="connsiteX27" fmla="*/ 642037 w 3516104"/>
              <a:gd name="connsiteY27" fmla="*/ 1491867 h 3409145"/>
              <a:gd name="connsiteX28" fmla="*/ 580244 w 3516104"/>
              <a:gd name="connsiteY28" fmla="*/ 1573841 h 3409145"/>
              <a:gd name="connsiteX29" fmla="*/ 580931 w 3516104"/>
              <a:gd name="connsiteY29" fmla="*/ 1773273 h 3409145"/>
              <a:gd name="connsiteX30" fmla="*/ 545571 w 3516104"/>
              <a:gd name="connsiteY30" fmla="*/ 1846908 h 3409145"/>
              <a:gd name="connsiteX31" fmla="*/ 545113 w 3516104"/>
              <a:gd name="connsiteY31" fmla="*/ 1846294 h 3409145"/>
              <a:gd name="connsiteX32" fmla="*/ 544428 w 3516104"/>
              <a:gd name="connsiteY32" fmla="*/ 1848921 h 3409145"/>
              <a:gd name="connsiteX33" fmla="*/ 499685 w 3516104"/>
              <a:gd name="connsiteY33" fmla="*/ 1910812 h 3409145"/>
              <a:gd name="connsiteX34" fmla="*/ 430342 w 3516104"/>
              <a:gd name="connsiteY34" fmla="*/ 1955783 h 3409145"/>
              <a:gd name="connsiteX35" fmla="*/ 355162 w 3516104"/>
              <a:gd name="connsiteY35" fmla="*/ 2022233 h 3409145"/>
              <a:gd name="connsiteX36" fmla="*/ 250460 w 3516104"/>
              <a:gd name="connsiteY36" fmla="*/ 2065273 h 3409145"/>
              <a:gd name="connsiteX37" fmla="*/ 190498 w 3516104"/>
              <a:gd name="connsiteY37" fmla="*/ 2113488 h 3409145"/>
              <a:gd name="connsiteX38" fmla="*/ 145529 w 3516104"/>
              <a:gd name="connsiteY38" fmla="*/ 2140223 h 3409145"/>
              <a:gd name="connsiteX39" fmla="*/ 75728 w 3516104"/>
              <a:gd name="connsiteY39" fmla="*/ 2162401 h 3409145"/>
              <a:gd name="connsiteX40" fmla="*/ 548 w 3516104"/>
              <a:gd name="connsiteY40" fmla="*/ 2214558 h 3409145"/>
              <a:gd name="connsiteX41" fmla="*/ 24005 w 3516104"/>
              <a:gd name="connsiteY41" fmla="*/ 2361134 h 3409145"/>
              <a:gd name="connsiteX42" fmla="*/ 53986 w 3516104"/>
              <a:gd name="connsiteY42" fmla="*/ 2541016 h 3409145"/>
              <a:gd name="connsiteX43" fmla="*/ 68976 w 3516104"/>
              <a:gd name="connsiteY43" fmla="*/ 2600976 h 3409145"/>
              <a:gd name="connsiteX44" fmla="*/ 98956 w 3516104"/>
              <a:gd name="connsiteY44" fmla="*/ 2720898 h 3409145"/>
              <a:gd name="connsiteX45" fmla="*/ 98752 w 3516104"/>
              <a:gd name="connsiteY45" fmla="*/ 2903767 h 3409145"/>
              <a:gd name="connsiteX46" fmla="*/ 168325 w 3516104"/>
              <a:gd name="connsiteY46" fmla="*/ 3097732 h 3409145"/>
              <a:gd name="connsiteX47" fmla="*/ 222906 w 3516104"/>
              <a:gd name="connsiteY47" fmla="*/ 3141645 h 3409145"/>
              <a:gd name="connsiteX48" fmla="*/ 254200 w 3516104"/>
              <a:gd name="connsiteY48" fmla="*/ 3194242 h 3409145"/>
              <a:gd name="connsiteX49" fmla="*/ 278838 w 3516104"/>
              <a:gd name="connsiteY49" fmla="*/ 3245553 h 3409145"/>
              <a:gd name="connsiteX50" fmla="*/ 323809 w 3516104"/>
              <a:gd name="connsiteY50" fmla="*/ 3305514 h 3409145"/>
              <a:gd name="connsiteX51" fmla="*/ 312712 w 3516104"/>
              <a:gd name="connsiteY51" fmla="*/ 3316533 h 3409145"/>
              <a:gd name="connsiteX52" fmla="*/ 379867 w 3516104"/>
              <a:gd name="connsiteY52" fmla="*/ 3356990 h 3409145"/>
              <a:gd name="connsiteX53" fmla="*/ 442864 w 3516104"/>
              <a:gd name="connsiteY53" fmla="*/ 3408285 h 3409145"/>
              <a:gd name="connsiteX54" fmla="*/ 258459 w 3516104"/>
              <a:gd name="connsiteY54" fmla="*/ 3212959 h 3409145"/>
              <a:gd name="connsiteX0" fmla="*/ 3456753 w 3516104"/>
              <a:gd name="connsiteY0" fmla="*/ 427403 h 3409145"/>
              <a:gd name="connsiteX1" fmla="*/ 3514383 w 3516104"/>
              <a:gd name="connsiteY1" fmla="*/ 26989 h 3409145"/>
              <a:gd name="connsiteX2" fmla="*/ 3366812 w 3516104"/>
              <a:gd name="connsiteY2" fmla="*/ 787167 h 3409145"/>
              <a:gd name="connsiteX3" fmla="*/ 3390498 w 3516104"/>
              <a:gd name="connsiteY3" fmla="*/ 910333 h 3409145"/>
              <a:gd name="connsiteX4" fmla="*/ 3176602 w 3516104"/>
              <a:gd name="connsiteY4" fmla="*/ 840142 h 3409145"/>
              <a:gd name="connsiteX5" fmla="*/ 3320239 w 3516104"/>
              <a:gd name="connsiteY5" fmla="*/ 998343 h 3409145"/>
              <a:gd name="connsiteX6" fmla="*/ 3235906 w 3516104"/>
              <a:gd name="connsiteY6" fmla="*/ 1073910 h 3409145"/>
              <a:gd name="connsiteX7" fmla="*/ 2981449 w 3516104"/>
              <a:gd name="connsiteY7" fmla="*/ 1192330 h 3409145"/>
              <a:gd name="connsiteX8" fmla="*/ 3039624 w 3516104"/>
              <a:gd name="connsiteY8" fmla="*/ 989407 h 3409145"/>
              <a:gd name="connsiteX9" fmla="*/ 2799492 w 3516104"/>
              <a:gd name="connsiteY9" fmla="*/ 1030546 h 3409145"/>
              <a:gd name="connsiteX10" fmla="*/ 2722235 w 3516104"/>
              <a:gd name="connsiteY10" fmla="*/ 1266852 h 3409145"/>
              <a:gd name="connsiteX11" fmla="*/ 2422432 w 3516104"/>
              <a:gd name="connsiteY11" fmla="*/ 1131940 h 3409145"/>
              <a:gd name="connsiteX12" fmla="*/ 2313038 w 3516104"/>
              <a:gd name="connsiteY12" fmla="*/ 1122207 h 3409145"/>
              <a:gd name="connsiteX13" fmla="*/ 2213027 w 3516104"/>
              <a:gd name="connsiteY13" fmla="*/ 1153501 h 3409145"/>
              <a:gd name="connsiteX14" fmla="*/ 2152151 w 3516104"/>
              <a:gd name="connsiteY14" fmla="*/ 1197158 h 3409145"/>
              <a:gd name="connsiteX15" fmla="*/ 2077658 w 3516104"/>
              <a:gd name="connsiteY15" fmla="*/ 1266852 h 3409145"/>
              <a:gd name="connsiteX16" fmla="*/ 1942746 w 3516104"/>
              <a:gd name="connsiteY16" fmla="*/ 1281842 h 3409145"/>
              <a:gd name="connsiteX17" fmla="*/ 1852805 w 3516104"/>
              <a:gd name="connsiteY17" fmla="*/ 1311822 h 3409145"/>
              <a:gd name="connsiteX18" fmla="*/ 1792845 w 3516104"/>
              <a:gd name="connsiteY18" fmla="*/ 1341803 h 3409145"/>
              <a:gd name="connsiteX19" fmla="*/ 1433081 w 3516104"/>
              <a:gd name="connsiteY19" fmla="*/ 1356793 h 3409145"/>
              <a:gd name="connsiteX20" fmla="*/ 1388110 w 3516104"/>
              <a:gd name="connsiteY20" fmla="*/ 1386773 h 3409145"/>
              <a:gd name="connsiteX21" fmla="*/ 1337991 w 3516104"/>
              <a:gd name="connsiteY21" fmla="*/ 1362048 h 3409145"/>
              <a:gd name="connsiteX22" fmla="*/ 1273791 w 3516104"/>
              <a:gd name="connsiteY22" fmla="*/ 1388845 h 3409145"/>
              <a:gd name="connsiteX23" fmla="*/ 1222761 w 3516104"/>
              <a:gd name="connsiteY23" fmla="*/ 1388169 h 3409145"/>
              <a:gd name="connsiteX24" fmla="*/ 1103984 w 3516104"/>
              <a:gd name="connsiteY24" fmla="*/ 1387552 h 3409145"/>
              <a:gd name="connsiteX25" fmla="*/ 1014729 w 3516104"/>
              <a:gd name="connsiteY25" fmla="*/ 1420778 h 3409145"/>
              <a:gd name="connsiteX26" fmla="*/ 843774 w 3516104"/>
              <a:gd name="connsiteY26" fmla="*/ 1446117 h 3409145"/>
              <a:gd name="connsiteX27" fmla="*/ 642037 w 3516104"/>
              <a:gd name="connsiteY27" fmla="*/ 1491867 h 3409145"/>
              <a:gd name="connsiteX28" fmla="*/ 580244 w 3516104"/>
              <a:gd name="connsiteY28" fmla="*/ 1573841 h 3409145"/>
              <a:gd name="connsiteX29" fmla="*/ 580931 w 3516104"/>
              <a:gd name="connsiteY29" fmla="*/ 1773273 h 3409145"/>
              <a:gd name="connsiteX30" fmla="*/ 545571 w 3516104"/>
              <a:gd name="connsiteY30" fmla="*/ 1846908 h 3409145"/>
              <a:gd name="connsiteX31" fmla="*/ 545113 w 3516104"/>
              <a:gd name="connsiteY31" fmla="*/ 1846294 h 3409145"/>
              <a:gd name="connsiteX32" fmla="*/ 544428 w 3516104"/>
              <a:gd name="connsiteY32" fmla="*/ 1848921 h 3409145"/>
              <a:gd name="connsiteX33" fmla="*/ 499685 w 3516104"/>
              <a:gd name="connsiteY33" fmla="*/ 1910812 h 3409145"/>
              <a:gd name="connsiteX34" fmla="*/ 430342 w 3516104"/>
              <a:gd name="connsiteY34" fmla="*/ 1955783 h 3409145"/>
              <a:gd name="connsiteX35" fmla="*/ 355162 w 3516104"/>
              <a:gd name="connsiteY35" fmla="*/ 2022233 h 3409145"/>
              <a:gd name="connsiteX36" fmla="*/ 250460 w 3516104"/>
              <a:gd name="connsiteY36" fmla="*/ 2065273 h 3409145"/>
              <a:gd name="connsiteX37" fmla="*/ 190498 w 3516104"/>
              <a:gd name="connsiteY37" fmla="*/ 2113488 h 3409145"/>
              <a:gd name="connsiteX38" fmla="*/ 145529 w 3516104"/>
              <a:gd name="connsiteY38" fmla="*/ 2140223 h 3409145"/>
              <a:gd name="connsiteX39" fmla="*/ 75728 w 3516104"/>
              <a:gd name="connsiteY39" fmla="*/ 2162401 h 3409145"/>
              <a:gd name="connsiteX40" fmla="*/ 548 w 3516104"/>
              <a:gd name="connsiteY40" fmla="*/ 2214558 h 3409145"/>
              <a:gd name="connsiteX41" fmla="*/ 24005 w 3516104"/>
              <a:gd name="connsiteY41" fmla="*/ 2361134 h 3409145"/>
              <a:gd name="connsiteX42" fmla="*/ 53986 w 3516104"/>
              <a:gd name="connsiteY42" fmla="*/ 2541016 h 3409145"/>
              <a:gd name="connsiteX43" fmla="*/ 68976 w 3516104"/>
              <a:gd name="connsiteY43" fmla="*/ 2600976 h 3409145"/>
              <a:gd name="connsiteX44" fmla="*/ 98956 w 3516104"/>
              <a:gd name="connsiteY44" fmla="*/ 2720898 h 3409145"/>
              <a:gd name="connsiteX45" fmla="*/ 98752 w 3516104"/>
              <a:gd name="connsiteY45" fmla="*/ 2903767 h 3409145"/>
              <a:gd name="connsiteX46" fmla="*/ 168325 w 3516104"/>
              <a:gd name="connsiteY46" fmla="*/ 3097732 h 3409145"/>
              <a:gd name="connsiteX47" fmla="*/ 222906 w 3516104"/>
              <a:gd name="connsiteY47" fmla="*/ 3141645 h 3409145"/>
              <a:gd name="connsiteX48" fmla="*/ 254200 w 3516104"/>
              <a:gd name="connsiteY48" fmla="*/ 3194242 h 3409145"/>
              <a:gd name="connsiteX49" fmla="*/ 278838 w 3516104"/>
              <a:gd name="connsiteY49" fmla="*/ 3245553 h 3409145"/>
              <a:gd name="connsiteX50" fmla="*/ 323809 w 3516104"/>
              <a:gd name="connsiteY50" fmla="*/ 3305514 h 3409145"/>
              <a:gd name="connsiteX51" fmla="*/ 312712 w 3516104"/>
              <a:gd name="connsiteY51" fmla="*/ 3316533 h 3409145"/>
              <a:gd name="connsiteX52" fmla="*/ 379867 w 3516104"/>
              <a:gd name="connsiteY52" fmla="*/ 3356990 h 3409145"/>
              <a:gd name="connsiteX53" fmla="*/ 442864 w 3516104"/>
              <a:gd name="connsiteY53" fmla="*/ 3408285 h 3409145"/>
              <a:gd name="connsiteX54" fmla="*/ 258459 w 3516104"/>
              <a:gd name="connsiteY54" fmla="*/ 3212959 h 3409145"/>
              <a:gd name="connsiteX0" fmla="*/ 3456753 w 3516157"/>
              <a:gd name="connsiteY0" fmla="*/ 427403 h 3409145"/>
              <a:gd name="connsiteX1" fmla="*/ 3514383 w 3516157"/>
              <a:gd name="connsiteY1" fmla="*/ 26989 h 3409145"/>
              <a:gd name="connsiteX2" fmla="*/ 3366812 w 3516157"/>
              <a:gd name="connsiteY2" fmla="*/ 787167 h 3409145"/>
              <a:gd name="connsiteX3" fmla="*/ 3360975 w 3516157"/>
              <a:gd name="connsiteY3" fmla="*/ 846512 h 3409145"/>
              <a:gd name="connsiteX4" fmla="*/ 3176602 w 3516157"/>
              <a:gd name="connsiteY4" fmla="*/ 840142 h 3409145"/>
              <a:gd name="connsiteX5" fmla="*/ 3320239 w 3516157"/>
              <a:gd name="connsiteY5" fmla="*/ 998343 h 3409145"/>
              <a:gd name="connsiteX6" fmla="*/ 3235906 w 3516157"/>
              <a:gd name="connsiteY6" fmla="*/ 1073910 h 3409145"/>
              <a:gd name="connsiteX7" fmla="*/ 2981449 w 3516157"/>
              <a:gd name="connsiteY7" fmla="*/ 1192330 h 3409145"/>
              <a:gd name="connsiteX8" fmla="*/ 3039624 w 3516157"/>
              <a:gd name="connsiteY8" fmla="*/ 989407 h 3409145"/>
              <a:gd name="connsiteX9" fmla="*/ 2799492 w 3516157"/>
              <a:gd name="connsiteY9" fmla="*/ 1030546 h 3409145"/>
              <a:gd name="connsiteX10" fmla="*/ 2722235 w 3516157"/>
              <a:gd name="connsiteY10" fmla="*/ 1266852 h 3409145"/>
              <a:gd name="connsiteX11" fmla="*/ 2422432 w 3516157"/>
              <a:gd name="connsiteY11" fmla="*/ 1131940 h 3409145"/>
              <a:gd name="connsiteX12" fmla="*/ 2313038 w 3516157"/>
              <a:gd name="connsiteY12" fmla="*/ 1122207 h 3409145"/>
              <a:gd name="connsiteX13" fmla="*/ 2213027 w 3516157"/>
              <a:gd name="connsiteY13" fmla="*/ 1153501 h 3409145"/>
              <a:gd name="connsiteX14" fmla="*/ 2152151 w 3516157"/>
              <a:gd name="connsiteY14" fmla="*/ 1197158 h 3409145"/>
              <a:gd name="connsiteX15" fmla="*/ 2077658 w 3516157"/>
              <a:gd name="connsiteY15" fmla="*/ 1266852 h 3409145"/>
              <a:gd name="connsiteX16" fmla="*/ 1942746 w 3516157"/>
              <a:gd name="connsiteY16" fmla="*/ 1281842 h 3409145"/>
              <a:gd name="connsiteX17" fmla="*/ 1852805 w 3516157"/>
              <a:gd name="connsiteY17" fmla="*/ 1311822 h 3409145"/>
              <a:gd name="connsiteX18" fmla="*/ 1792845 w 3516157"/>
              <a:gd name="connsiteY18" fmla="*/ 1341803 h 3409145"/>
              <a:gd name="connsiteX19" fmla="*/ 1433081 w 3516157"/>
              <a:gd name="connsiteY19" fmla="*/ 1356793 h 3409145"/>
              <a:gd name="connsiteX20" fmla="*/ 1388110 w 3516157"/>
              <a:gd name="connsiteY20" fmla="*/ 1386773 h 3409145"/>
              <a:gd name="connsiteX21" fmla="*/ 1337991 w 3516157"/>
              <a:gd name="connsiteY21" fmla="*/ 1362048 h 3409145"/>
              <a:gd name="connsiteX22" fmla="*/ 1273791 w 3516157"/>
              <a:gd name="connsiteY22" fmla="*/ 1388845 h 3409145"/>
              <a:gd name="connsiteX23" fmla="*/ 1222761 w 3516157"/>
              <a:gd name="connsiteY23" fmla="*/ 1388169 h 3409145"/>
              <a:gd name="connsiteX24" fmla="*/ 1103984 w 3516157"/>
              <a:gd name="connsiteY24" fmla="*/ 1387552 h 3409145"/>
              <a:gd name="connsiteX25" fmla="*/ 1014729 w 3516157"/>
              <a:gd name="connsiteY25" fmla="*/ 1420778 h 3409145"/>
              <a:gd name="connsiteX26" fmla="*/ 843774 w 3516157"/>
              <a:gd name="connsiteY26" fmla="*/ 1446117 h 3409145"/>
              <a:gd name="connsiteX27" fmla="*/ 642037 w 3516157"/>
              <a:gd name="connsiteY27" fmla="*/ 1491867 h 3409145"/>
              <a:gd name="connsiteX28" fmla="*/ 580244 w 3516157"/>
              <a:gd name="connsiteY28" fmla="*/ 1573841 h 3409145"/>
              <a:gd name="connsiteX29" fmla="*/ 580931 w 3516157"/>
              <a:gd name="connsiteY29" fmla="*/ 1773273 h 3409145"/>
              <a:gd name="connsiteX30" fmla="*/ 545571 w 3516157"/>
              <a:gd name="connsiteY30" fmla="*/ 1846908 h 3409145"/>
              <a:gd name="connsiteX31" fmla="*/ 545113 w 3516157"/>
              <a:gd name="connsiteY31" fmla="*/ 1846294 h 3409145"/>
              <a:gd name="connsiteX32" fmla="*/ 544428 w 3516157"/>
              <a:gd name="connsiteY32" fmla="*/ 1848921 h 3409145"/>
              <a:gd name="connsiteX33" fmla="*/ 499685 w 3516157"/>
              <a:gd name="connsiteY33" fmla="*/ 1910812 h 3409145"/>
              <a:gd name="connsiteX34" fmla="*/ 430342 w 3516157"/>
              <a:gd name="connsiteY34" fmla="*/ 1955783 h 3409145"/>
              <a:gd name="connsiteX35" fmla="*/ 355162 w 3516157"/>
              <a:gd name="connsiteY35" fmla="*/ 2022233 h 3409145"/>
              <a:gd name="connsiteX36" fmla="*/ 250460 w 3516157"/>
              <a:gd name="connsiteY36" fmla="*/ 2065273 h 3409145"/>
              <a:gd name="connsiteX37" fmla="*/ 190498 w 3516157"/>
              <a:gd name="connsiteY37" fmla="*/ 2113488 h 3409145"/>
              <a:gd name="connsiteX38" fmla="*/ 145529 w 3516157"/>
              <a:gd name="connsiteY38" fmla="*/ 2140223 h 3409145"/>
              <a:gd name="connsiteX39" fmla="*/ 75728 w 3516157"/>
              <a:gd name="connsiteY39" fmla="*/ 2162401 h 3409145"/>
              <a:gd name="connsiteX40" fmla="*/ 548 w 3516157"/>
              <a:gd name="connsiteY40" fmla="*/ 2214558 h 3409145"/>
              <a:gd name="connsiteX41" fmla="*/ 24005 w 3516157"/>
              <a:gd name="connsiteY41" fmla="*/ 2361134 h 3409145"/>
              <a:gd name="connsiteX42" fmla="*/ 53986 w 3516157"/>
              <a:gd name="connsiteY42" fmla="*/ 2541016 h 3409145"/>
              <a:gd name="connsiteX43" fmla="*/ 68976 w 3516157"/>
              <a:gd name="connsiteY43" fmla="*/ 2600976 h 3409145"/>
              <a:gd name="connsiteX44" fmla="*/ 98956 w 3516157"/>
              <a:gd name="connsiteY44" fmla="*/ 2720898 h 3409145"/>
              <a:gd name="connsiteX45" fmla="*/ 98752 w 3516157"/>
              <a:gd name="connsiteY45" fmla="*/ 2903767 h 3409145"/>
              <a:gd name="connsiteX46" fmla="*/ 168325 w 3516157"/>
              <a:gd name="connsiteY46" fmla="*/ 3097732 h 3409145"/>
              <a:gd name="connsiteX47" fmla="*/ 222906 w 3516157"/>
              <a:gd name="connsiteY47" fmla="*/ 3141645 h 3409145"/>
              <a:gd name="connsiteX48" fmla="*/ 254200 w 3516157"/>
              <a:gd name="connsiteY48" fmla="*/ 3194242 h 3409145"/>
              <a:gd name="connsiteX49" fmla="*/ 278838 w 3516157"/>
              <a:gd name="connsiteY49" fmla="*/ 3245553 h 3409145"/>
              <a:gd name="connsiteX50" fmla="*/ 323809 w 3516157"/>
              <a:gd name="connsiteY50" fmla="*/ 3305514 h 3409145"/>
              <a:gd name="connsiteX51" fmla="*/ 312712 w 3516157"/>
              <a:gd name="connsiteY51" fmla="*/ 3316533 h 3409145"/>
              <a:gd name="connsiteX52" fmla="*/ 379867 w 3516157"/>
              <a:gd name="connsiteY52" fmla="*/ 3356990 h 3409145"/>
              <a:gd name="connsiteX53" fmla="*/ 442864 w 3516157"/>
              <a:gd name="connsiteY53" fmla="*/ 3408285 h 3409145"/>
              <a:gd name="connsiteX54" fmla="*/ 258459 w 3516157"/>
              <a:gd name="connsiteY54" fmla="*/ 3212959 h 3409145"/>
              <a:gd name="connsiteX0" fmla="*/ 3525639 w 3528358"/>
              <a:gd name="connsiteY0" fmla="*/ 448671 h 3384826"/>
              <a:gd name="connsiteX1" fmla="*/ 3514383 w 3528358"/>
              <a:gd name="connsiteY1" fmla="*/ 2670 h 3384826"/>
              <a:gd name="connsiteX2" fmla="*/ 3366812 w 3528358"/>
              <a:gd name="connsiteY2" fmla="*/ 762848 h 3384826"/>
              <a:gd name="connsiteX3" fmla="*/ 3360975 w 3528358"/>
              <a:gd name="connsiteY3" fmla="*/ 822193 h 3384826"/>
              <a:gd name="connsiteX4" fmla="*/ 3176602 w 3528358"/>
              <a:gd name="connsiteY4" fmla="*/ 815823 h 3384826"/>
              <a:gd name="connsiteX5" fmla="*/ 3320239 w 3528358"/>
              <a:gd name="connsiteY5" fmla="*/ 974024 h 3384826"/>
              <a:gd name="connsiteX6" fmla="*/ 3235906 w 3528358"/>
              <a:gd name="connsiteY6" fmla="*/ 1049591 h 3384826"/>
              <a:gd name="connsiteX7" fmla="*/ 2981449 w 3528358"/>
              <a:gd name="connsiteY7" fmla="*/ 1168011 h 3384826"/>
              <a:gd name="connsiteX8" fmla="*/ 3039624 w 3528358"/>
              <a:gd name="connsiteY8" fmla="*/ 965088 h 3384826"/>
              <a:gd name="connsiteX9" fmla="*/ 2799492 w 3528358"/>
              <a:gd name="connsiteY9" fmla="*/ 1006227 h 3384826"/>
              <a:gd name="connsiteX10" fmla="*/ 2722235 w 3528358"/>
              <a:gd name="connsiteY10" fmla="*/ 1242533 h 3384826"/>
              <a:gd name="connsiteX11" fmla="*/ 2422432 w 3528358"/>
              <a:gd name="connsiteY11" fmla="*/ 1107621 h 3384826"/>
              <a:gd name="connsiteX12" fmla="*/ 2313038 w 3528358"/>
              <a:gd name="connsiteY12" fmla="*/ 1097888 h 3384826"/>
              <a:gd name="connsiteX13" fmla="*/ 2213027 w 3528358"/>
              <a:gd name="connsiteY13" fmla="*/ 1129182 h 3384826"/>
              <a:gd name="connsiteX14" fmla="*/ 2152151 w 3528358"/>
              <a:gd name="connsiteY14" fmla="*/ 1172839 h 3384826"/>
              <a:gd name="connsiteX15" fmla="*/ 2077658 w 3528358"/>
              <a:gd name="connsiteY15" fmla="*/ 1242533 h 3384826"/>
              <a:gd name="connsiteX16" fmla="*/ 1942746 w 3528358"/>
              <a:gd name="connsiteY16" fmla="*/ 1257523 h 3384826"/>
              <a:gd name="connsiteX17" fmla="*/ 1852805 w 3528358"/>
              <a:gd name="connsiteY17" fmla="*/ 1287503 h 3384826"/>
              <a:gd name="connsiteX18" fmla="*/ 1792845 w 3528358"/>
              <a:gd name="connsiteY18" fmla="*/ 1317484 h 3384826"/>
              <a:gd name="connsiteX19" fmla="*/ 1433081 w 3528358"/>
              <a:gd name="connsiteY19" fmla="*/ 1332474 h 3384826"/>
              <a:gd name="connsiteX20" fmla="*/ 1388110 w 3528358"/>
              <a:gd name="connsiteY20" fmla="*/ 1362454 h 3384826"/>
              <a:gd name="connsiteX21" fmla="*/ 1337991 w 3528358"/>
              <a:gd name="connsiteY21" fmla="*/ 1337729 h 3384826"/>
              <a:gd name="connsiteX22" fmla="*/ 1273791 w 3528358"/>
              <a:gd name="connsiteY22" fmla="*/ 1364526 h 3384826"/>
              <a:gd name="connsiteX23" fmla="*/ 1222761 w 3528358"/>
              <a:gd name="connsiteY23" fmla="*/ 1363850 h 3384826"/>
              <a:gd name="connsiteX24" fmla="*/ 1103984 w 3528358"/>
              <a:gd name="connsiteY24" fmla="*/ 1363233 h 3384826"/>
              <a:gd name="connsiteX25" fmla="*/ 1014729 w 3528358"/>
              <a:gd name="connsiteY25" fmla="*/ 1396459 h 3384826"/>
              <a:gd name="connsiteX26" fmla="*/ 843774 w 3528358"/>
              <a:gd name="connsiteY26" fmla="*/ 1421798 h 3384826"/>
              <a:gd name="connsiteX27" fmla="*/ 642037 w 3528358"/>
              <a:gd name="connsiteY27" fmla="*/ 1467548 h 3384826"/>
              <a:gd name="connsiteX28" fmla="*/ 580244 w 3528358"/>
              <a:gd name="connsiteY28" fmla="*/ 1549522 h 3384826"/>
              <a:gd name="connsiteX29" fmla="*/ 580931 w 3528358"/>
              <a:gd name="connsiteY29" fmla="*/ 1748954 h 3384826"/>
              <a:gd name="connsiteX30" fmla="*/ 545571 w 3528358"/>
              <a:gd name="connsiteY30" fmla="*/ 1822589 h 3384826"/>
              <a:gd name="connsiteX31" fmla="*/ 545113 w 3528358"/>
              <a:gd name="connsiteY31" fmla="*/ 1821975 h 3384826"/>
              <a:gd name="connsiteX32" fmla="*/ 544428 w 3528358"/>
              <a:gd name="connsiteY32" fmla="*/ 1824602 h 3384826"/>
              <a:gd name="connsiteX33" fmla="*/ 499685 w 3528358"/>
              <a:gd name="connsiteY33" fmla="*/ 1886493 h 3384826"/>
              <a:gd name="connsiteX34" fmla="*/ 430342 w 3528358"/>
              <a:gd name="connsiteY34" fmla="*/ 1931464 h 3384826"/>
              <a:gd name="connsiteX35" fmla="*/ 355162 w 3528358"/>
              <a:gd name="connsiteY35" fmla="*/ 1997914 h 3384826"/>
              <a:gd name="connsiteX36" fmla="*/ 250460 w 3528358"/>
              <a:gd name="connsiteY36" fmla="*/ 2040954 h 3384826"/>
              <a:gd name="connsiteX37" fmla="*/ 190498 w 3528358"/>
              <a:gd name="connsiteY37" fmla="*/ 2089169 h 3384826"/>
              <a:gd name="connsiteX38" fmla="*/ 145529 w 3528358"/>
              <a:gd name="connsiteY38" fmla="*/ 2115904 h 3384826"/>
              <a:gd name="connsiteX39" fmla="*/ 75728 w 3528358"/>
              <a:gd name="connsiteY39" fmla="*/ 2138082 h 3384826"/>
              <a:gd name="connsiteX40" fmla="*/ 548 w 3528358"/>
              <a:gd name="connsiteY40" fmla="*/ 2190239 h 3384826"/>
              <a:gd name="connsiteX41" fmla="*/ 24005 w 3528358"/>
              <a:gd name="connsiteY41" fmla="*/ 2336815 h 3384826"/>
              <a:gd name="connsiteX42" fmla="*/ 53986 w 3528358"/>
              <a:gd name="connsiteY42" fmla="*/ 2516697 h 3384826"/>
              <a:gd name="connsiteX43" fmla="*/ 68976 w 3528358"/>
              <a:gd name="connsiteY43" fmla="*/ 2576657 h 3384826"/>
              <a:gd name="connsiteX44" fmla="*/ 98956 w 3528358"/>
              <a:gd name="connsiteY44" fmla="*/ 2696579 h 3384826"/>
              <a:gd name="connsiteX45" fmla="*/ 98752 w 3528358"/>
              <a:gd name="connsiteY45" fmla="*/ 2879448 h 3384826"/>
              <a:gd name="connsiteX46" fmla="*/ 168325 w 3528358"/>
              <a:gd name="connsiteY46" fmla="*/ 3073413 h 3384826"/>
              <a:gd name="connsiteX47" fmla="*/ 222906 w 3528358"/>
              <a:gd name="connsiteY47" fmla="*/ 3117326 h 3384826"/>
              <a:gd name="connsiteX48" fmla="*/ 254200 w 3528358"/>
              <a:gd name="connsiteY48" fmla="*/ 3169923 h 3384826"/>
              <a:gd name="connsiteX49" fmla="*/ 278838 w 3528358"/>
              <a:gd name="connsiteY49" fmla="*/ 3221234 h 3384826"/>
              <a:gd name="connsiteX50" fmla="*/ 323809 w 3528358"/>
              <a:gd name="connsiteY50" fmla="*/ 3281195 h 3384826"/>
              <a:gd name="connsiteX51" fmla="*/ 312712 w 3528358"/>
              <a:gd name="connsiteY51" fmla="*/ 3292214 h 3384826"/>
              <a:gd name="connsiteX52" fmla="*/ 379867 w 3528358"/>
              <a:gd name="connsiteY52" fmla="*/ 3332671 h 3384826"/>
              <a:gd name="connsiteX53" fmla="*/ 442864 w 3528358"/>
              <a:gd name="connsiteY53" fmla="*/ 3383966 h 3384826"/>
              <a:gd name="connsiteX54" fmla="*/ 258459 w 3528358"/>
              <a:gd name="connsiteY54" fmla="*/ 3188640 h 3384826"/>
              <a:gd name="connsiteX0" fmla="*/ 3525639 w 3557163"/>
              <a:gd name="connsiteY0" fmla="*/ 448580 h 3384735"/>
              <a:gd name="connsiteX1" fmla="*/ 3514383 w 3557163"/>
              <a:gd name="connsiteY1" fmla="*/ 2579 h 3384735"/>
              <a:gd name="connsiteX2" fmla="*/ 3366812 w 3557163"/>
              <a:gd name="connsiteY2" fmla="*/ 762757 h 3384735"/>
              <a:gd name="connsiteX3" fmla="*/ 3360975 w 3557163"/>
              <a:gd name="connsiteY3" fmla="*/ 822102 h 3384735"/>
              <a:gd name="connsiteX4" fmla="*/ 3176602 w 3557163"/>
              <a:gd name="connsiteY4" fmla="*/ 815732 h 3384735"/>
              <a:gd name="connsiteX5" fmla="*/ 3320239 w 3557163"/>
              <a:gd name="connsiteY5" fmla="*/ 973933 h 3384735"/>
              <a:gd name="connsiteX6" fmla="*/ 3235906 w 3557163"/>
              <a:gd name="connsiteY6" fmla="*/ 1049500 h 3384735"/>
              <a:gd name="connsiteX7" fmla="*/ 2981449 w 3557163"/>
              <a:gd name="connsiteY7" fmla="*/ 1167920 h 3384735"/>
              <a:gd name="connsiteX8" fmla="*/ 3039624 w 3557163"/>
              <a:gd name="connsiteY8" fmla="*/ 964997 h 3384735"/>
              <a:gd name="connsiteX9" fmla="*/ 2799492 w 3557163"/>
              <a:gd name="connsiteY9" fmla="*/ 1006136 h 3384735"/>
              <a:gd name="connsiteX10" fmla="*/ 2722235 w 3557163"/>
              <a:gd name="connsiteY10" fmla="*/ 1242442 h 3384735"/>
              <a:gd name="connsiteX11" fmla="*/ 2422432 w 3557163"/>
              <a:gd name="connsiteY11" fmla="*/ 1107530 h 3384735"/>
              <a:gd name="connsiteX12" fmla="*/ 2313038 w 3557163"/>
              <a:gd name="connsiteY12" fmla="*/ 1097797 h 3384735"/>
              <a:gd name="connsiteX13" fmla="*/ 2213027 w 3557163"/>
              <a:gd name="connsiteY13" fmla="*/ 1129091 h 3384735"/>
              <a:gd name="connsiteX14" fmla="*/ 2152151 w 3557163"/>
              <a:gd name="connsiteY14" fmla="*/ 1172748 h 3384735"/>
              <a:gd name="connsiteX15" fmla="*/ 2077658 w 3557163"/>
              <a:gd name="connsiteY15" fmla="*/ 1242442 h 3384735"/>
              <a:gd name="connsiteX16" fmla="*/ 1942746 w 3557163"/>
              <a:gd name="connsiteY16" fmla="*/ 1257432 h 3384735"/>
              <a:gd name="connsiteX17" fmla="*/ 1852805 w 3557163"/>
              <a:gd name="connsiteY17" fmla="*/ 1287412 h 3384735"/>
              <a:gd name="connsiteX18" fmla="*/ 1792845 w 3557163"/>
              <a:gd name="connsiteY18" fmla="*/ 1317393 h 3384735"/>
              <a:gd name="connsiteX19" fmla="*/ 1433081 w 3557163"/>
              <a:gd name="connsiteY19" fmla="*/ 1332383 h 3384735"/>
              <a:gd name="connsiteX20" fmla="*/ 1388110 w 3557163"/>
              <a:gd name="connsiteY20" fmla="*/ 1362363 h 3384735"/>
              <a:gd name="connsiteX21" fmla="*/ 1337991 w 3557163"/>
              <a:gd name="connsiteY21" fmla="*/ 1337638 h 3384735"/>
              <a:gd name="connsiteX22" fmla="*/ 1273791 w 3557163"/>
              <a:gd name="connsiteY22" fmla="*/ 1364435 h 3384735"/>
              <a:gd name="connsiteX23" fmla="*/ 1222761 w 3557163"/>
              <a:gd name="connsiteY23" fmla="*/ 1363759 h 3384735"/>
              <a:gd name="connsiteX24" fmla="*/ 1103984 w 3557163"/>
              <a:gd name="connsiteY24" fmla="*/ 1363142 h 3384735"/>
              <a:gd name="connsiteX25" fmla="*/ 1014729 w 3557163"/>
              <a:gd name="connsiteY25" fmla="*/ 1396368 h 3384735"/>
              <a:gd name="connsiteX26" fmla="*/ 843774 w 3557163"/>
              <a:gd name="connsiteY26" fmla="*/ 1421707 h 3384735"/>
              <a:gd name="connsiteX27" fmla="*/ 642037 w 3557163"/>
              <a:gd name="connsiteY27" fmla="*/ 1467457 h 3384735"/>
              <a:gd name="connsiteX28" fmla="*/ 580244 w 3557163"/>
              <a:gd name="connsiteY28" fmla="*/ 1549431 h 3384735"/>
              <a:gd name="connsiteX29" fmla="*/ 580931 w 3557163"/>
              <a:gd name="connsiteY29" fmla="*/ 1748863 h 3384735"/>
              <a:gd name="connsiteX30" fmla="*/ 545571 w 3557163"/>
              <a:gd name="connsiteY30" fmla="*/ 1822498 h 3384735"/>
              <a:gd name="connsiteX31" fmla="*/ 545113 w 3557163"/>
              <a:gd name="connsiteY31" fmla="*/ 1821884 h 3384735"/>
              <a:gd name="connsiteX32" fmla="*/ 544428 w 3557163"/>
              <a:gd name="connsiteY32" fmla="*/ 1824511 h 3384735"/>
              <a:gd name="connsiteX33" fmla="*/ 499685 w 3557163"/>
              <a:gd name="connsiteY33" fmla="*/ 1886402 h 3384735"/>
              <a:gd name="connsiteX34" fmla="*/ 430342 w 3557163"/>
              <a:gd name="connsiteY34" fmla="*/ 1931373 h 3384735"/>
              <a:gd name="connsiteX35" fmla="*/ 355162 w 3557163"/>
              <a:gd name="connsiteY35" fmla="*/ 1997823 h 3384735"/>
              <a:gd name="connsiteX36" fmla="*/ 250460 w 3557163"/>
              <a:gd name="connsiteY36" fmla="*/ 2040863 h 3384735"/>
              <a:gd name="connsiteX37" fmla="*/ 190498 w 3557163"/>
              <a:gd name="connsiteY37" fmla="*/ 2089078 h 3384735"/>
              <a:gd name="connsiteX38" fmla="*/ 145529 w 3557163"/>
              <a:gd name="connsiteY38" fmla="*/ 2115813 h 3384735"/>
              <a:gd name="connsiteX39" fmla="*/ 75728 w 3557163"/>
              <a:gd name="connsiteY39" fmla="*/ 2137991 h 3384735"/>
              <a:gd name="connsiteX40" fmla="*/ 548 w 3557163"/>
              <a:gd name="connsiteY40" fmla="*/ 2190148 h 3384735"/>
              <a:gd name="connsiteX41" fmla="*/ 24005 w 3557163"/>
              <a:gd name="connsiteY41" fmla="*/ 2336724 h 3384735"/>
              <a:gd name="connsiteX42" fmla="*/ 53986 w 3557163"/>
              <a:gd name="connsiteY42" fmla="*/ 2516606 h 3384735"/>
              <a:gd name="connsiteX43" fmla="*/ 68976 w 3557163"/>
              <a:gd name="connsiteY43" fmla="*/ 2576566 h 3384735"/>
              <a:gd name="connsiteX44" fmla="*/ 98956 w 3557163"/>
              <a:gd name="connsiteY44" fmla="*/ 2696488 h 3384735"/>
              <a:gd name="connsiteX45" fmla="*/ 98752 w 3557163"/>
              <a:gd name="connsiteY45" fmla="*/ 2879357 h 3384735"/>
              <a:gd name="connsiteX46" fmla="*/ 168325 w 3557163"/>
              <a:gd name="connsiteY46" fmla="*/ 3073322 h 3384735"/>
              <a:gd name="connsiteX47" fmla="*/ 222906 w 3557163"/>
              <a:gd name="connsiteY47" fmla="*/ 3117235 h 3384735"/>
              <a:gd name="connsiteX48" fmla="*/ 254200 w 3557163"/>
              <a:gd name="connsiteY48" fmla="*/ 3169832 h 3384735"/>
              <a:gd name="connsiteX49" fmla="*/ 278838 w 3557163"/>
              <a:gd name="connsiteY49" fmla="*/ 3221143 h 3384735"/>
              <a:gd name="connsiteX50" fmla="*/ 323809 w 3557163"/>
              <a:gd name="connsiteY50" fmla="*/ 3281104 h 3384735"/>
              <a:gd name="connsiteX51" fmla="*/ 312712 w 3557163"/>
              <a:gd name="connsiteY51" fmla="*/ 3292123 h 3384735"/>
              <a:gd name="connsiteX52" fmla="*/ 379867 w 3557163"/>
              <a:gd name="connsiteY52" fmla="*/ 3332580 h 3384735"/>
              <a:gd name="connsiteX53" fmla="*/ 442864 w 3557163"/>
              <a:gd name="connsiteY53" fmla="*/ 3383875 h 3384735"/>
              <a:gd name="connsiteX54" fmla="*/ 258459 w 3557163"/>
              <a:gd name="connsiteY54" fmla="*/ 3188549 h 3384735"/>
              <a:gd name="connsiteX0" fmla="*/ 3525639 w 3525639"/>
              <a:gd name="connsiteY0" fmla="*/ 448495 h 3384650"/>
              <a:gd name="connsiteX1" fmla="*/ 3514383 w 3525639"/>
              <a:gd name="connsiteY1" fmla="*/ 2494 h 3384650"/>
              <a:gd name="connsiteX2" fmla="*/ 3366812 w 3525639"/>
              <a:gd name="connsiteY2" fmla="*/ 762672 h 3384650"/>
              <a:gd name="connsiteX3" fmla="*/ 3360975 w 3525639"/>
              <a:gd name="connsiteY3" fmla="*/ 822017 h 3384650"/>
              <a:gd name="connsiteX4" fmla="*/ 3176602 w 3525639"/>
              <a:gd name="connsiteY4" fmla="*/ 815647 h 3384650"/>
              <a:gd name="connsiteX5" fmla="*/ 3320239 w 3525639"/>
              <a:gd name="connsiteY5" fmla="*/ 973848 h 3384650"/>
              <a:gd name="connsiteX6" fmla="*/ 3235906 w 3525639"/>
              <a:gd name="connsiteY6" fmla="*/ 1049415 h 3384650"/>
              <a:gd name="connsiteX7" fmla="*/ 2981449 w 3525639"/>
              <a:gd name="connsiteY7" fmla="*/ 1167835 h 3384650"/>
              <a:gd name="connsiteX8" fmla="*/ 3039624 w 3525639"/>
              <a:gd name="connsiteY8" fmla="*/ 964912 h 3384650"/>
              <a:gd name="connsiteX9" fmla="*/ 2799492 w 3525639"/>
              <a:gd name="connsiteY9" fmla="*/ 1006051 h 3384650"/>
              <a:gd name="connsiteX10" fmla="*/ 2722235 w 3525639"/>
              <a:gd name="connsiteY10" fmla="*/ 1242357 h 3384650"/>
              <a:gd name="connsiteX11" fmla="*/ 2422432 w 3525639"/>
              <a:gd name="connsiteY11" fmla="*/ 1107445 h 3384650"/>
              <a:gd name="connsiteX12" fmla="*/ 2313038 w 3525639"/>
              <a:gd name="connsiteY12" fmla="*/ 1097712 h 3384650"/>
              <a:gd name="connsiteX13" fmla="*/ 2213027 w 3525639"/>
              <a:gd name="connsiteY13" fmla="*/ 1129006 h 3384650"/>
              <a:gd name="connsiteX14" fmla="*/ 2152151 w 3525639"/>
              <a:gd name="connsiteY14" fmla="*/ 1172663 h 3384650"/>
              <a:gd name="connsiteX15" fmla="*/ 2077658 w 3525639"/>
              <a:gd name="connsiteY15" fmla="*/ 1242357 h 3384650"/>
              <a:gd name="connsiteX16" fmla="*/ 1942746 w 3525639"/>
              <a:gd name="connsiteY16" fmla="*/ 1257347 h 3384650"/>
              <a:gd name="connsiteX17" fmla="*/ 1852805 w 3525639"/>
              <a:gd name="connsiteY17" fmla="*/ 1287327 h 3384650"/>
              <a:gd name="connsiteX18" fmla="*/ 1792845 w 3525639"/>
              <a:gd name="connsiteY18" fmla="*/ 1317308 h 3384650"/>
              <a:gd name="connsiteX19" fmla="*/ 1433081 w 3525639"/>
              <a:gd name="connsiteY19" fmla="*/ 1332298 h 3384650"/>
              <a:gd name="connsiteX20" fmla="*/ 1388110 w 3525639"/>
              <a:gd name="connsiteY20" fmla="*/ 1362278 h 3384650"/>
              <a:gd name="connsiteX21" fmla="*/ 1337991 w 3525639"/>
              <a:gd name="connsiteY21" fmla="*/ 1337553 h 3384650"/>
              <a:gd name="connsiteX22" fmla="*/ 1273791 w 3525639"/>
              <a:gd name="connsiteY22" fmla="*/ 1364350 h 3384650"/>
              <a:gd name="connsiteX23" fmla="*/ 1222761 w 3525639"/>
              <a:gd name="connsiteY23" fmla="*/ 1363674 h 3384650"/>
              <a:gd name="connsiteX24" fmla="*/ 1103984 w 3525639"/>
              <a:gd name="connsiteY24" fmla="*/ 1363057 h 3384650"/>
              <a:gd name="connsiteX25" fmla="*/ 1014729 w 3525639"/>
              <a:gd name="connsiteY25" fmla="*/ 1396283 h 3384650"/>
              <a:gd name="connsiteX26" fmla="*/ 843774 w 3525639"/>
              <a:gd name="connsiteY26" fmla="*/ 1421622 h 3384650"/>
              <a:gd name="connsiteX27" fmla="*/ 642037 w 3525639"/>
              <a:gd name="connsiteY27" fmla="*/ 1467372 h 3384650"/>
              <a:gd name="connsiteX28" fmla="*/ 580244 w 3525639"/>
              <a:gd name="connsiteY28" fmla="*/ 1549346 h 3384650"/>
              <a:gd name="connsiteX29" fmla="*/ 580931 w 3525639"/>
              <a:gd name="connsiteY29" fmla="*/ 1748778 h 3384650"/>
              <a:gd name="connsiteX30" fmla="*/ 545571 w 3525639"/>
              <a:gd name="connsiteY30" fmla="*/ 1822413 h 3384650"/>
              <a:gd name="connsiteX31" fmla="*/ 545113 w 3525639"/>
              <a:gd name="connsiteY31" fmla="*/ 1821799 h 3384650"/>
              <a:gd name="connsiteX32" fmla="*/ 544428 w 3525639"/>
              <a:gd name="connsiteY32" fmla="*/ 1824426 h 3384650"/>
              <a:gd name="connsiteX33" fmla="*/ 499685 w 3525639"/>
              <a:gd name="connsiteY33" fmla="*/ 1886317 h 3384650"/>
              <a:gd name="connsiteX34" fmla="*/ 430342 w 3525639"/>
              <a:gd name="connsiteY34" fmla="*/ 1931288 h 3384650"/>
              <a:gd name="connsiteX35" fmla="*/ 355162 w 3525639"/>
              <a:gd name="connsiteY35" fmla="*/ 1997738 h 3384650"/>
              <a:gd name="connsiteX36" fmla="*/ 250460 w 3525639"/>
              <a:gd name="connsiteY36" fmla="*/ 2040778 h 3384650"/>
              <a:gd name="connsiteX37" fmla="*/ 190498 w 3525639"/>
              <a:gd name="connsiteY37" fmla="*/ 2088993 h 3384650"/>
              <a:gd name="connsiteX38" fmla="*/ 145529 w 3525639"/>
              <a:gd name="connsiteY38" fmla="*/ 2115728 h 3384650"/>
              <a:gd name="connsiteX39" fmla="*/ 75728 w 3525639"/>
              <a:gd name="connsiteY39" fmla="*/ 2137906 h 3384650"/>
              <a:gd name="connsiteX40" fmla="*/ 548 w 3525639"/>
              <a:gd name="connsiteY40" fmla="*/ 2190063 h 3384650"/>
              <a:gd name="connsiteX41" fmla="*/ 24005 w 3525639"/>
              <a:gd name="connsiteY41" fmla="*/ 2336639 h 3384650"/>
              <a:gd name="connsiteX42" fmla="*/ 53986 w 3525639"/>
              <a:gd name="connsiteY42" fmla="*/ 2516521 h 3384650"/>
              <a:gd name="connsiteX43" fmla="*/ 68976 w 3525639"/>
              <a:gd name="connsiteY43" fmla="*/ 2576481 h 3384650"/>
              <a:gd name="connsiteX44" fmla="*/ 98956 w 3525639"/>
              <a:gd name="connsiteY44" fmla="*/ 2696403 h 3384650"/>
              <a:gd name="connsiteX45" fmla="*/ 98752 w 3525639"/>
              <a:gd name="connsiteY45" fmla="*/ 2879272 h 3384650"/>
              <a:gd name="connsiteX46" fmla="*/ 168325 w 3525639"/>
              <a:gd name="connsiteY46" fmla="*/ 3073237 h 3384650"/>
              <a:gd name="connsiteX47" fmla="*/ 222906 w 3525639"/>
              <a:gd name="connsiteY47" fmla="*/ 3117150 h 3384650"/>
              <a:gd name="connsiteX48" fmla="*/ 254200 w 3525639"/>
              <a:gd name="connsiteY48" fmla="*/ 3169747 h 3384650"/>
              <a:gd name="connsiteX49" fmla="*/ 278838 w 3525639"/>
              <a:gd name="connsiteY49" fmla="*/ 3221058 h 3384650"/>
              <a:gd name="connsiteX50" fmla="*/ 323809 w 3525639"/>
              <a:gd name="connsiteY50" fmla="*/ 3281019 h 3384650"/>
              <a:gd name="connsiteX51" fmla="*/ 312712 w 3525639"/>
              <a:gd name="connsiteY51" fmla="*/ 3292038 h 3384650"/>
              <a:gd name="connsiteX52" fmla="*/ 379867 w 3525639"/>
              <a:gd name="connsiteY52" fmla="*/ 3332495 h 3384650"/>
              <a:gd name="connsiteX53" fmla="*/ 442864 w 3525639"/>
              <a:gd name="connsiteY53" fmla="*/ 3383790 h 3384650"/>
              <a:gd name="connsiteX54" fmla="*/ 258459 w 3525639"/>
              <a:gd name="connsiteY54" fmla="*/ 3188464 h 3384650"/>
              <a:gd name="connsiteX0" fmla="*/ 3525639 w 3525769"/>
              <a:gd name="connsiteY0" fmla="*/ 449901 h 3386056"/>
              <a:gd name="connsiteX1" fmla="*/ 3514383 w 3525769"/>
              <a:gd name="connsiteY1" fmla="*/ 3900 h 3386056"/>
              <a:gd name="connsiteX2" fmla="*/ 3366812 w 3525769"/>
              <a:gd name="connsiteY2" fmla="*/ 764078 h 3386056"/>
              <a:gd name="connsiteX3" fmla="*/ 3360975 w 3525769"/>
              <a:gd name="connsiteY3" fmla="*/ 823423 h 3386056"/>
              <a:gd name="connsiteX4" fmla="*/ 3176602 w 3525769"/>
              <a:gd name="connsiteY4" fmla="*/ 817053 h 3386056"/>
              <a:gd name="connsiteX5" fmla="*/ 3320239 w 3525769"/>
              <a:gd name="connsiteY5" fmla="*/ 975254 h 3386056"/>
              <a:gd name="connsiteX6" fmla="*/ 3235906 w 3525769"/>
              <a:gd name="connsiteY6" fmla="*/ 1050821 h 3386056"/>
              <a:gd name="connsiteX7" fmla="*/ 2981449 w 3525769"/>
              <a:gd name="connsiteY7" fmla="*/ 1169241 h 3386056"/>
              <a:gd name="connsiteX8" fmla="*/ 3039624 w 3525769"/>
              <a:gd name="connsiteY8" fmla="*/ 966318 h 3386056"/>
              <a:gd name="connsiteX9" fmla="*/ 2799492 w 3525769"/>
              <a:gd name="connsiteY9" fmla="*/ 1007457 h 3386056"/>
              <a:gd name="connsiteX10" fmla="*/ 2722235 w 3525769"/>
              <a:gd name="connsiteY10" fmla="*/ 1243763 h 3386056"/>
              <a:gd name="connsiteX11" fmla="*/ 2422432 w 3525769"/>
              <a:gd name="connsiteY11" fmla="*/ 1108851 h 3386056"/>
              <a:gd name="connsiteX12" fmla="*/ 2313038 w 3525769"/>
              <a:gd name="connsiteY12" fmla="*/ 1099118 h 3386056"/>
              <a:gd name="connsiteX13" fmla="*/ 2213027 w 3525769"/>
              <a:gd name="connsiteY13" fmla="*/ 1130412 h 3386056"/>
              <a:gd name="connsiteX14" fmla="*/ 2152151 w 3525769"/>
              <a:gd name="connsiteY14" fmla="*/ 1174069 h 3386056"/>
              <a:gd name="connsiteX15" fmla="*/ 2077658 w 3525769"/>
              <a:gd name="connsiteY15" fmla="*/ 1243763 h 3386056"/>
              <a:gd name="connsiteX16" fmla="*/ 1942746 w 3525769"/>
              <a:gd name="connsiteY16" fmla="*/ 1258753 h 3386056"/>
              <a:gd name="connsiteX17" fmla="*/ 1852805 w 3525769"/>
              <a:gd name="connsiteY17" fmla="*/ 1288733 h 3386056"/>
              <a:gd name="connsiteX18" fmla="*/ 1792845 w 3525769"/>
              <a:gd name="connsiteY18" fmla="*/ 1318714 h 3386056"/>
              <a:gd name="connsiteX19" fmla="*/ 1433081 w 3525769"/>
              <a:gd name="connsiteY19" fmla="*/ 1333704 h 3386056"/>
              <a:gd name="connsiteX20" fmla="*/ 1388110 w 3525769"/>
              <a:gd name="connsiteY20" fmla="*/ 1363684 h 3386056"/>
              <a:gd name="connsiteX21" fmla="*/ 1337991 w 3525769"/>
              <a:gd name="connsiteY21" fmla="*/ 1338959 h 3386056"/>
              <a:gd name="connsiteX22" fmla="*/ 1273791 w 3525769"/>
              <a:gd name="connsiteY22" fmla="*/ 1365756 h 3386056"/>
              <a:gd name="connsiteX23" fmla="*/ 1222761 w 3525769"/>
              <a:gd name="connsiteY23" fmla="*/ 1365080 h 3386056"/>
              <a:gd name="connsiteX24" fmla="*/ 1103984 w 3525769"/>
              <a:gd name="connsiteY24" fmla="*/ 1364463 h 3386056"/>
              <a:gd name="connsiteX25" fmla="*/ 1014729 w 3525769"/>
              <a:gd name="connsiteY25" fmla="*/ 1397689 h 3386056"/>
              <a:gd name="connsiteX26" fmla="*/ 843774 w 3525769"/>
              <a:gd name="connsiteY26" fmla="*/ 1423028 h 3386056"/>
              <a:gd name="connsiteX27" fmla="*/ 642037 w 3525769"/>
              <a:gd name="connsiteY27" fmla="*/ 1468778 h 3386056"/>
              <a:gd name="connsiteX28" fmla="*/ 580244 w 3525769"/>
              <a:gd name="connsiteY28" fmla="*/ 1550752 h 3386056"/>
              <a:gd name="connsiteX29" fmla="*/ 580931 w 3525769"/>
              <a:gd name="connsiteY29" fmla="*/ 1750184 h 3386056"/>
              <a:gd name="connsiteX30" fmla="*/ 545571 w 3525769"/>
              <a:gd name="connsiteY30" fmla="*/ 1823819 h 3386056"/>
              <a:gd name="connsiteX31" fmla="*/ 545113 w 3525769"/>
              <a:gd name="connsiteY31" fmla="*/ 1823205 h 3386056"/>
              <a:gd name="connsiteX32" fmla="*/ 544428 w 3525769"/>
              <a:gd name="connsiteY32" fmla="*/ 1825832 h 3386056"/>
              <a:gd name="connsiteX33" fmla="*/ 499685 w 3525769"/>
              <a:gd name="connsiteY33" fmla="*/ 1887723 h 3386056"/>
              <a:gd name="connsiteX34" fmla="*/ 430342 w 3525769"/>
              <a:gd name="connsiteY34" fmla="*/ 1932694 h 3386056"/>
              <a:gd name="connsiteX35" fmla="*/ 355162 w 3525769"/>
              <a:gd name="connsiteY35" fmla="*/ 1999144 h 3386056"/>
              <a:gd name="connsiteX36" fmla="*/ 250460 w 3525769"/>
              <a:gd name="connsiteY36" fmla="*/ 2042184 h 3386056"/>
              <a:gd name="connsiteX37" fmla="*/ 190498 w 3525769"/>
              <a:gd name="connsiteY37" fmla="*/ 2090399 h 3386056"/>
              <a:gd name="connsiteX38" fmla="*/ 145529 w 3525769"/>
              <a:gd name="connsiteY38" fmla="*/ 2117134 h 3386056"/>
              <a:gd name="connsiteX39" fmla="*/ 75728 w 3525769"/>
              <a:gd name="connsiteY39" fmla="*/ 2139312 h 3386056"/>
              <a:gd name="connsiteX40" fmla="*/ 548 w 3525769"/>
              <a:gd name="connsiteY40" fmla="*/ 2191469 h 3386056"/>
              <a:gd name="connsiteX41" fmla="*/ 24005 w 3525769"/>
              <a:gd name="connsiteY41" fmla="*/ 2338045 h 3386056"/>
              <a:gd name="connsiteX42" fmla="*/ 53986 w 3525769"/>
              <a:gd name="connsiteY42" fmla="*/ 2517927 h 3386056"/>
              <a:gd name="connsiteX43" fmla="*/ 68976 w 3525769"/>
              <a:gd name="connsiteY43" fmla="*/ 2577887 h 3386056"/>
              <a:gd name="connsiteX44" fmla="*/ 98956 w 3525769"/>
              <a:gd name="connsiteY44" fmla="*/ 2697809 h 3386056"/>
              <a:gd name="connsiteX45" fmla="*/ 98752 w 3525769"/>
              <a:gd name="connsiteY45" fmla="*/ 2880678 h 3386056"/>
              <a:gd name="connsiteX46" fmla="*/ 168325 w 3525769"/>
              <a:gd name="connsiteY46" fmla="*/ 3074643 h 3386056"/>
              <a:gd name="connsiteX47" fmla="*/ 222906 w 3525769"/>
              <a:gd name="connsiteY47" fmla="*/ 3118556 h 3386056"/>
              <a:gd name="connsiteX48" fmla="*/ 254200 w 3525769"/>
              <a:gd name="connsiteY48" fmla="*/ 3171153 h 3386056"/>
              <a:gd name="connsiteX49" fmla="*/ 278838 w 3525769"/>
              <a:gd name="connsiteY49" fmla="*/ 3222464 h 3386056"/>
              <a:gd name="connsiteX50" fmla="*/ 323809 w 3525769"/>
              <a:gd name="connsiteY50" fmla="*/ 3282425 h 3386056"/>
              <a:gd name="connsiteX51" fmla="*/ 312712 w 3525769"/>
              <a:gd name="connsiteY51" fmla="*/ 3293444 h 3386056"/>
              <a:gd name="connsiteX52" fmla="*/ 379867 w 3525769"/>
              <a:gd name="connsiteY52" fmla="*/ 3333901 h 3386056"/>
              <a:gd name="connsiteX53" fmla="*/ 442864 w 3525769"/>
              <a:gd name="connsiteY53" fmla="*/ 3385196 h 3386056"/>
              <a:gd name="connsiteX54" fmla="*/ 258459 w 3525769"/>
              <a:gd name="connsiteY54" fmla="*/ 3189870 h 3386056"/>
              <a:gd name="connsiteX0" fmla="*/ 3476435 w 3517408"/>
              <a:gd name="connsiteY0" fmla="*/ 454324 h 3385921"/>
              <a:gd name="connsiteX1" fmla="*/ 3514383 w 3517408"/>
              <a:gd name="connsiteY1" fmla="*/ 3765 h 3385921"/>
              <a:gd name="connsiteX2" fmla="*/ 3366812 w 3517408"/>
              <a:gd name="connsiteY2" fmla="*/ 763943 h 3385921"/>
              <a:gd name="connsiteX3" fmla="*/ 3360975 w 3517408"/>
              <a:gd name="connsiteY3" fmla="*/ 823288 h 3385921"/>
              <a:gd name="connsiteX4" fmla="*/ 3176602 w 3517408"/>
              <a:gd name="connsiteY4" fmla="*/ 816918 h 3385921"/>
              <a:gd name="connsiteX5" fmla="*/ 3320239 w 3517408"/>
              <a:gd name="connsiteY5" fmla="*/ 975119 h 3385921"/>
              <a:gd name="connsiteX6" fmla="*/ 3235906 w 3517408"/>
              <a:gd name="connsiteY6" fmla="*/ 1050686 h 3385921"/>
              <a:gd name="connsiteX7" fmla="*/ 2981449 w 3517408"/>
              <a:gd name="connsiteY7" fmla="*/ 1169106 h 3385921"/>
              <a:gd name="connsiteX8" fmla="*/ 3039624 w 3517408"/>
              <a:gd name="connsiteY8" fmla="*/ 966183 h 3385921"/>
              <a:gd name="connsiteX9" fmla="*/ 2799492 w 3517408"/>
              <a:gd name="connsiteY9" fmla="*/ 1007322 h 3385921"/>
              <a:gd name="connsiteX10" fmla="*/ 2722235 w 3517408"/>
              <a:gd name="connsiteY10" fmla="*/ 1243628 h 3385921"/>
              <a:gd name="connsiteX11" fmla="*/ 2422432 w 3517408"/>
              <a:gd name="connsiteY11" fmla="*/ 1108716 h 3385921"/>
              <a:gd name="connsiteX12" fmla="*/ 2313038 w 3517408"/>
              <a:gd name="connsiteY12" fmla="*/ 1098983 h 3385921"/>
              <a:gd name="connsiteX13" fmla="*/ 2213027 w 3517408"/>
              <a:gd name="connsiteY13" fmla="*/ 1130277 h 3385921"/>
              <a:gd name="connsiteX14" fmla="*/ 2152151 w 3517408"/>
              <a:gd name="connsiteY14" fmla="*/ 1173934 h 3385921"/>
              <a:gd name="connsiteX15" fmla="*/ 2077658 w 3517408"/>
              <a:gd name="connsiteY15" fmla="*/ 1243628 h 3385921"/>
              <a:gd name="connsiteX16" fmla="*/ 1942746 w 3517408"/>
              <a:gd name="connsiteY16" fmla="*/ 1258618 h 3385921"/>
              <a:gd name="connsiteX17" fmla="*/ 1852805 w 3517408"/>
              <a:gd name="connsiteY17" fmla="*/ 1288598 h 3385921"/>
              <a:gd name="connsiteX18" fmla="*/ 1792845 w 3517408"/>
              <a:gd name="connsiteY18" fmla="*/ 1318579 h 3385921"/>
              <a:gd name="connsiteX19" fmla="*/ 1433081 w 3517408"/>
              <a:gd name="connsiteY19" fmla="*/ 1333569 h 3385921"/>
              <a:gd name="connsiteX20" fmla="*/ 1388110 w 3517408"/>
              <a:gd name="connsiteY20" fmla="*/ 1363549 h 3385921"/>
              <a:gd name="connsiteX21" fmla="*/ 1337991 w 3517408"/>
              <a:gd name="connsiteY21" fmla="*/ 1338824 h 3385921"/>
              <a:gd name="connsiteX22" fmla="*/ 1273791 w 3517408"/>
              <a:gd name="connsiteY22" fmla="*/ 1365621 h 3385921"/>
              <a:gd name="connsiteX23" fmla="*/ 1222761 w 3517408"/>
              <a:gd name="connsiteY23" fmla="*/ 1364945 h 3385921"/>
              <a:gd name="connsiteX24" fmla="*/ 1103984 w 3517408"/>
              <a:gd name="connsiteY24" fmla="*/ 1364328 h 3385921"/>
              <a:gd name="connsiteX25" fmla="*/ 1014729 w 3517408"/>
              <a:gd name="connsiteY25" fmla="*/ 1397554 h 3385921"/>
              <a:gd name="connsiteX26" fmla="*/ 843774 w 3517408"/>
              <a:gd name="connsiteY26" fmla="*/ 1422893 h 3385921"/>
              <a:gd name="connsiteX27" fmla="*/ 642037 w 3517408"/>
              <a:gd name="connsiteY27" fmla="*/ 1468643 h 3385921"/>
              <a:gd name="connsiteX28" fmla="*/ 580244 w 3517408"/>
              <a:gd name="connsiteY28" fmla="*/ 1550617 h 3385921"/>
              <a:gd name="connsiteX29" fmla="*/ 580931 w 3517408"/>
              <a:gd name="connsiteY29" fmla="*/ 1750049 h 3385921"/>
              <a:gd name="connsiteX30" fmla="*/ 545571 w 3517408"/>
              <a:gd name="connsiteY30" fmla="*/ 1823684 h 3385921"/>
              <a:gd name="connsiteX31" fmla="*/ 545113 w 3517408"/>
              <a:gd name="connsiteY31" fmla="*/ 1823070 h 3385921"/>
              <a:gd name="connsiteX32" fmla="*/ 544428 w 3517408"/>
              <a:gd name="connsiteY32" fmla="*/ 1825697 h 3385921"/>
              <a:gd name="connsiteX33" fmla="*/ 499685 w 3517408"/>
              <a:gd name="connsiteY33" fmla="*/ 1887588 h 3385921"/>
              <a:gd name="connsiteX34" fmla="*/ 430342 w 3517408"/>
              <a:gd name="connsiteY34" fmla="*/ 1932559 h 3385921"/>
              <a:gd name="connsiteX35" fmla="*/ 355162 w 3517408"/>
              <a:gd name="connsiteY35" fmla="*/ 1999009 h 3385921"/>
              <a:gd name="connsiteX36" fmla="*/ 250460 w 3517408"/>
              <a:gd name="connsiteY36" fmla="*/ 2042049 h 3385921"/>
              <a:gd name="connsiteX37" fmla="*/ 190498 w 3517408"/>
              <a:gd name="connsiteY37" fmla="*/ 2090264 h 3385921"/>
              <a:gd name="connsiteX38" fmla="*/ 145529 w 3517408"/>
              <a:gd name="connsiteY38" fmla="*/ 2116999 h 3385921"/>
              <a:gd name="connsiteX39" fmla="*/ 75728 w 3517408"/>
              <a:gd name="connsiteY39" fmla="*/ 2139177 h 3385921"/>
              <a:gd name="connsiteX40" fmla="*/ 548 w 3517408"/>
              <a:gd name="connsiteY40" fmla="*/ 2191334 h 3385921"/>
              <a:gd name="connsiteX41" fmla="*/ 24005 w 3517408"/>
              <a:gd name="connsiteY41" fmla="*/ 2337910 h 3385921"/>
              <a:gd name="connsiteX42" fmla="*/ 53986 w 3517408"/>
              <a:gd name="connsiteY42" fmla="*/ 2517792 h 3385921"/>
              <a:gd name="connsiteX43" fmla="*/ 68976 w 3517408"/>
              <a:gd name="connsiteY43" fmla="*/ 2577752 h 3385921"/>
              <a:gd name="connsiteX44" fmla="*/ 98956 w 3517408"/>
              <a:gd name="connsiteY44" fmla="*/ 2697674 h 3385921"/>
              <a:gd name="connsiteX45" fmla="*/ 98752 w 3517408"/>
              <a:gd name="connsiteY45" fmla="*/ 2880543 h 3385921"/>
              <a:gd name="connsiteX46" fmla="*/ 168325 w 3517408"/>
              <a:gd name="connsiteY46" fmla="*/ 3074508 h 3385921"/>
              <a:gd name="connsiteX47" fmla="*/ 222906 w 3517408"/>
              <a:gd name="connsiteY47" fmla="*/ 3118421 h 3385921"/>
              <a:gd name="connsiteX48" fmla="*/ 254200 w 3517408"/>
              <a:gd name="connsiteY48" fmla="*/ 3171018 h 3385921"/>
              <a:gd name="connsiteX49" fmla="*/ 278838 w 3517408"/>
              <a:gd name="connsiteY49" fmla="*/ 3222329 h 3385921"/>
              <a:gd name="connsiteX50" fmla="*/ 323809 w 3517408"/>
              <a:gd name="connsiteY50" fmla="*/ 3282290 h 3385921"/>
              <a:gd name="connsiteX51" fmla="*/ 312712 w 3517408"/>
              <a:gd name="connsiteY51" fmla="*/ 3293309 h 3385921"/>
              <a:gd name="connsiteX52" fmla="*/ 379867 w 3517408"/>
              <a:gd name="connsiteY52" fmla="*/ 3333766 h 3385921"/>
              <a:gd name="connsiteX53" fmla="*/ 442864 w 3517408"/>
              <a:gd name="connsiteY53" fmla="*/ 3385061 h 3385921"/>
              <a:gd name="connsiteX54" fmla="*/ 258459 w 3517408"/>
              <a:gd name="connsiteY54" fmla="*/ 3189735 h 3385921"/>
              <a:gd name="connsiteX0" fmla="*/ 3422311 w 3514908"/>
              <a:gd name="connsiteY0" fmla="*/ 458751 h 3385789"/>
              <a:gd name="connsiteX1" fmla="*/ 3514383 w 3514908"/>
              <a:gd name="connsiteY1" fmla="*/ 3633 h 3385789"/>
              <a:gd name="connsiteX2" fmla="*/ 3366812 w 3514908"/>
              <a:gd name="connsiteY2" fmla="*/ 763811 h 3385789"/>
              <a:gd name="connsiteX3" fmla="*/ 3360975 w 3514908"/>
              <a:gd name="connsiteY3" fmla="*/ 823156 h 3385789"/>
              <a:gd name="connsiteX4" fmla="*/ 3176602 w 3514908"/>
              <a:gd name="connsiteY4" fmla="*/ 816786 h 3385789"/>
              <a:gd name="connsiteX5" fmla="*/ 3320239 w 3514908"/>
              <a:gd name="connsiteY5" fmla="*/ 974987 h 3385789"/>
              <a:gd name="connsiteX6" fmla="*/ 3235906 w 3514908"/>
              <a:gd name="connsiteY6" fmla="*/ 1050554 h 3385789"/>
              <a:gd name="connsiteX7" fmla="*/ 2981449 w 3514908"/>
              <a:gd name="connsiteY7" fmla="*/ 1168974 h 3385789"/>
              <a:gd name="connsiteX8" fmla="*/ 3039624 w 3514908"/>
              <a:gd name="connsiteY8" fmla="*/ 966051 h 3385789"/>
              <a:gd name="connsiteX9" fmla="*/ 2799492 w 3514908"/>
              <a:gd name="connsiteY9" fmla="*/ 1007190 h 3385789"/>
              <a:gd name="connsiteX10" fmla="*/ 2722235 w 3514908"/>
              <a:gd name="connsiteY10" fmla="*/ 1243496 h 3385789"/>
              <a:gd name="connsiteX11" fmla="*/ 2422432 w 3514908"/>
              <a:gd name="connsiteY11" fmla="*/ 1108584 h 3385789"/>
              <a:gd name="connsiteX12" fmla="*/ 2313038 w 3514908"/>
              <a:gd name="connsiteY12" fmla="*/ 1098851 h 3385789"/>
              <a:gd name="connsiteX13" fmla="*/ 2213027 w 3514908"/>
              <a:gd name="connsiteY13" fmla="*/ 1130145 h 3385789"/>
              <a:gd name="connsiteX14" fmla="*/ 2152151 w 3514908"/>
              <a:gd name="connsiteY14" fmla="*/ 1173802 h 3385789"/>
              <a:gd name="connsiteX15" fmla="*/ 2077658 w 3514908"/>
              <a:gd name="connsiteY15" fmla="*/ 1243496 h 3385789"/>
              <a:gd name="connsiteX16" fmla="*/ 1942746 w 3514908"/>
              <a:gd name="connsiteY16" fmla="*/ 1258486 h 3385789"/>
              <a:gd name="connsiteX17" fmla="*/ 1852805 w 3514908"/>
              <a:gd name="connsiteY17" fmla="*/ 1288466 h 3385789"/>
              <a:gd name="connsiteX18" fmla="*/ 1792845 w 3514908"/>
              <a:gd name="connsiteY18" fmla="*/ 1318447 h 3385789"/>
              <a:gd name="connsiteX19" fmla="*/ 1433081 w 3514908"/>
              <a:gd name="connsiteY19" fmla="*/ 1333437 h 3385789"/>
              <a:gd name="connsiteX20" fmla="*/ 1388110 w 3514908"/>
              <a:gd name="connsiteY20" fmla="*/ 1363417 h 3385789"/>
              <a:gd name="connsiteX21" fmla="*/ 1337991 w 3514908"/>
              <a:gd name="connsiteY21" fmla="*/ 1338692 h 3385789"/>
              <a:gd name="connsiteX22" fmla="*/ 1273791 w 3514908"/>
              <a:gd name="connsiteY22" fmla="*/ 1365489 h 3385789"/>
              <a:gd name="connsiteX23" fmla="*/ 1222761 w 3514908"/>
              <a:gd name="connsiteY23" fmla="*/ 1364813 h 3385789"/>
              <a:gd name="connsiteX24" fmla="*/ 1103984 w 3514908"/>
              <a:gd name="connsiteY24" fmla="*/ 1364196 h 3385789"/>
              <a:gd name="connsiteX25" fmla="*/ 1014729 w 3514908"/>
              <a:gd name="connsiteY25" fmla="*/ 1397422 h 3385789"/>
              <a:gd name="connsiteX26" fmla="*/ 843774 w 3514908"/>
              <a:gd name="connsiteY26" fmla="*/ 1422761 h 3385789"/>
              <a:gd name="connsiteX27" fmla="*/ 642037 w 3514908"/>
              <a:gd name="connsiteY27" fmla="*/ 1468511 h 3385789"/>
              <a:gd name="connsiteX28" fmla="*/ 580244 w 3514908"/>
              <a:gd name="connsiteY28" fmla="*/ 1550485 h 3385789"/>
              <a:gd name="connsiteX29" fmla="*/ 580931 w 3514908"/>
              <a:gd name="connsiteY29" fmla="*/ 1749917 h 3385789"/>
              <a:gd name="connsiteX30" fmla="*/ 545571 w 3514908"/>
              <a:gd name="connsiteY30" fmla="*/ 1823552 h 3385789"/>
              <a:gd name="connsiteX31" fmla="*/ 545113 w 3514908"/>
              <a:gd name="connsiteY31" fmla="*/ 1822938 h 3385789"/>
              <a:gd name="connsiteX32" fmla="*/ 544428 w 3514908"/>
              <a:gd name="connsiteY32" fmla="*/ 1825565 h 3385789"/>
              <a:gd name="connsiteX33" fmla="*/ 499685 w 3514908"/>
              <a:gd name="connsiteY33" fmla="*/ 1887456 h 3385789"/>
              <a:gd name="connsiteX34" fmla="*/ 430342 w 3514908"/>
              <a:gd name="connsiteY34" fmla="*/ 1932427 h 3385789"/>
              <a:gd name="connsiteX35" fmla="*/ 355162 w 3514908"/>
              <a:gd name="connsiteY35" fmla="*/ 1998877 h 3385789"/>
              <a:gd name="connsiteX36" fmla="*/ 250460 w 3514908"/>
              <a:gd name="connsiteY36" fmla="*/ 2041917 h 3385789"/>
              <a:gd name="connsiteX37" fmla="*/ 190498 w 3514908"/>
              <a:gd name="connsiteY37" fmla="*/ 2090132 h 3385789"/>
              <a:gd name="connsiteX38" fmla="*/ 145529 w 3514908"/>
              <a:gd name="connsiteY38" fmla="*/ 2116867 h 3385789"/>
              <a:gd name="connsiteX39" fmla="*/ 75728 w 3514908"/>
              <a:gd name="connsiteY39" fmla="*/ 2139045 h 3385789"/>
              <a:gd name="connsiteX40" fmla="*/ 548 w 3514908"/>
              <a:gd name="connsiteY40" fmla="*/ 2191202 h 3385789"/>
              <a:gd name="connsiteX41" fmla="*/ 24005 w 3514908"/>
              <a:gd name="connsiteY41" fmla="*/ 2337778 h 3385789"/>
              <a:gd name="connsiteX42" fmla="*/ 53986 w 3514908"/>
              <a:gd name="connsiteY42" fmla="*/ 2517660 h 3385789"/>
              <a:gd name="connsiteX43" fmla="*/ 68976 w 3514908"/>
              <a:gd name="connsiteY43" fmla="*/ 2577620 h 3385789"/>
              <a:gd name="connsiteX44" fmla="*/ 98956 w 3514908"/>
              <a:gd name="connsiteY44" fmla="*/ 2697542 h 3385789"/>
              <a:gd name="connsiteX45" fmla="*/ 98752 w 3514908"/>
              <a:gd name="connsiteY45" fmla="*/ 2880411 h 3385789"/>
              <a:gd name="connsiteX46" fmla="*/ 168325 w 3514908"/>
              <a:gd name="connsiteY46" fmla="*/ 3074376 h 3385789"/>
              <a:gd name="connsiteX47" fmla="*/ 222906 w 3514908"/>
              <a:gd name="connsiteY47" fmla="*/ 3118289 h 3385789"/>
              <a:gd name="connsiteX48" fmla="*/ 254200 w 3514908"/>
              <a:gd name="connsiteY48" fmla="*/ 3170886 h 3385789"/>
              <a:gd name="connsiteX49" fmla="*/ 278838 w 3514908"/>
              <a:gd name="connsiteY49" fmla="*/ 3222197 h 3385789"/>
              <a:gd name="connsiteX50" fmla="*/ 323809 w 3514908"/>
              <a:gd name="connsiteY50" fmla="*/ 3282158 h 3385789"/>
              <a:gd name="connsiteX51" fmla="*/ 312712 w 3514908"/>
              <a:gd name="connsiteY51" fmla="*/ 3293177 h 3385789"/>
              <a:gd name="connsiteX52" fmla="*/ 379867 w 3514908"/>
              <a:gd name="connsiteY52" fmla="*/ 3333634 h 3385789"/>
              <a:gd name="connsiteX53" fmla="*/ 442864 w 3514908"/>
              <a:gd name="connsiteY53" fmla="*/ 3384929 h 3385789"/>
              <a:gd name="connsiteX54" fmla="*/ 258459 w 3514908"/>
              <a:gd name="connsiteY54" fmla="*/ 3189603 h 3385789"/>
              <a:gd name="connsiteX0" fmla="*/ 3422311 w 3514908"/>
              <a:gd name="connsiteY0" fmla="*/ 458751 h 3426722"/>
              <a:gd name="connsiteX1" fmla="*/ 3514383 w 3514908"/>
              <a:gd name="connsiteY1" fmla="*/ 3633 h 3426722"/>
              <a:gd name="connsiteX2" fmla="*/ 3366812 w 3514908"/>
              <a:gd name="connsiteY2" fmla="*/ 763811 h 3426722"/>
              <a:gd name="connsiteX3" fmla="*/ 3360975 w 3514908"/>
              <a:gd name="connsiteY3" fmla="*/ 823156 h 3426722"/>
              <a:gd name="connsiteX4" fmla="*/ 3176602 w 3514908"/>
              <a:gd name="connsiteY4" fmla="*/ 816786 h 3426722"/>
              <a:gd name="connsiteX5" fmla="*/ 3320239 w 3514908"/>
              <a:gd name="connsiteY5" fmla="*/ 974987 h 3426722"/>
              <a:gd name="connsiteX6" fmla="*/ 3235906 w 3514908"/>
              <a:gd name="connsiteY6" fmla="*/ 1050554 h 3426722"/>
              <a:gd name="connsiteX7" fmla="*/ 2981449 w 3514908"/>
              <a:gd name="connsiteY7" fmla="*/ 1168974 h 3426722"/>
              <a:gd name="connsiteX8" fmla="*/ 3039624 w 3514908"/>
              <a:gd name="connsiteY8" fmla="*/ 966051 h 3426722"/>
              <a:gd name="connsiteX9" fmla="*/ 2799492 w 3514908"/>
              <a:gd name="connsiteY9" fmla="*/ 1007190 h 3426722"/>
              <a:gd name="connsiteX10" fmla="*/ 2722235 w 3514908"/>
              <a:gd name="connsiteY10" fmla="*/ 1243496 h 3426722"/>
              <a:gd name="connsiteX11" fmla="*/ 2422432 w 3514908"/>
              <a:gd name="connsiteY11" fmla="*/ 1108584 h 3426722"/>
              <a:gd name="connsiteX12" fmla="*/ 2313038 w 3514908"/>
              <a:gd name="connsiteY12" fmla="*/ 1098851 h 3426722"/>
              <a:gd name="connsiteX13" fmla="*/ 2213027 w 3514908"/>
              <a:gd name="connsiteY13" fmla="*/ 1130145 h 3426722"/>
              <a:gd name="connsiteX14" fmla="*/ 2152151 w 3514908"/>
              <a:gd name="connsiteY14" fmla="*/ 1173802 h 3426722"/>
              <a:gd name="connsiteX15" fmla="*/ 2077658 w 3514908"/>
              <a:gd name="connsiteY15" fmla="*/ 1243496 h 3426722"/>
              <a:gd name="connsiteX16" fmla="*/ 1942746 w 3514908"/>
              <a:gd name="connsiteY16" fmla="*/ 1258486 h 3426722"/>
              <a:gd name="connsiteX17" fmla="*/ 1852805 w 3514908"/>
              <a:gd name="connsiteY17" fmla="*/ 1288466 h 3426722"/>
              <a:gd name="connsiteX18" fmla="*/ 1792845 w 3514908"/>
              <a:gd name="connsiteY18" fmla="*/ 1318447 h 3426722"/>
              <a:gd name="connsiteX19" fmla="*/ 1433081 w 3514908"/>
              <a:gd name="connsiteY19" fmla="*/ 1333437 h 3426722"/>
              <a:gd name="connsiteX20" fmla="*/ 1388110 w 3514908"/>
              <a:gd name="connsiteY20" fmla="*/ 1363417 h 3426722"/>
              <a:gd name="connsiteX21" fmla="*/ 1337991 w 3514908"/>
              <a:gd name="connsiteY21" fmla="*/ 1338692 h 3426722"/>
              <a:gd name="connsiteX22" fmla="*/ 1273791 w 3514908"/>
              <a:gd name="connsiteY22" fmla="*/ 1365489 h 3426722"/>
              <a:gd name="connsiteX23" fmla="*/ 1222761 w 3514908"/>
              <a:gd name="connsiteY23" fmla="*/ 1364813 h 3426722"/>
              <a:gd name="connsiteX24" fmla="*/ 1103984 w 3514908"/>
              <a:gd name="connsiteY24" fmla="*/ 1364196 h 3426722"/>
              <a:gd name="connsiteX25" fmla="*/ 1014729 w 3514908"/>
              <a:gd name="connsiteY25" fmla="*/ 1397422 h 3426722"/>
              <a:gd name="connsiteX26" fmla="*/ 843774 w 3514908"/>
              <a:gd name="connsiteY26" fmla="*/ 1422761 h 3426722"/>
              <a:gd name="connsiteX27" fmla="*/ 642037 w 3514908"/>
              <a:gd name="connsiteY27" fmla="*/ 1468511 h 3426722"/>
              <a:gd name="connsiteX28" fmla="*/ 580244 w 3514908"/>
              <a:gd name="connsiteY28" fmla="*/ 1550485 h 3426722"/>
              <a:gd name="connsiteX29" fmla="*/ 580931 w 3514908"/>
              <a:gd name="connsiteY29" fmla="*/ 1749917 h 3426722"/>
              <a:gd name="connsiteX30" fmla="*/ 545571 w 3514908"/>
              <a:gd name="connsiteY30" fmla="*/ 1823552 h 3426722"/>
              <a:gd name="connsiteX31" fmla="*/ 545113 w 3514908"/>
              <a:gd name="connsiteY31" fmla="*/ 1822938 h 3426722"/>
              <a:gd name="connsiteX32" fmla="*/ 544428 w 3514908"/>
              <a:gd name="connsiteY32" fmla="*/ 1825565 h 3426722"/>
              <a:gd name="connsiteX33" fmla="*/ 499685 w 3514908"/>
              <a:gd name="connsiteY33" fmla="*/ 1887456 h 3426722"/>
              <a:gd name="connsiteX34" fmla="*/ 430342 w 3514908"/>
              <a:gd name="connsiteY34" fmla="*/ 1932427 h 3426722"/>
              <a:gd name="connsiteX35" fmla="*/ 355162 w 3514908"/>
              <a:gd name="connsiteY35" fmla="*/ 1998877 h 3426722"/>
              <a:gd name="connsiteX36" fmla="*/ 250460 w 3514908"/>
              <a:gd name="connsiteY36" fmla="*/ 2041917 h 3426722"/>
              <a:gd name="connsiteX37" fmla="*/ 190498 w 3514908"/>
              <a:gd name="connsiteY37" fmla="*/ 2090132 h 3426722"/>
              <a:gd name="connsiteX38" fmla="*/ 145529 w 3514908"/>
              <a:gd name="connsiteY38" fmla="*/ 2116867 h 3426722"/>
              <a:gd name="connsiteX39" fmla="*/ 75728 w 3514908"/>
              <a:gd name="connsiteY39" fmla="*/ 2139045 h 3426722"/>
              <a:gd name="connsiteX40" fmla="*/ 548 w 3514908"/>
              <a:gd name="connsiteY40" fmla="*/ 2191202 h 3426722"/>
              <a:gd name="connsiteX41" fmla="*/ 24005 w 3514908"/>
              <a:gd name="connsiteY41" fmla="*/ 2337778 h 3426722"/>
              <a:gd name="connsiteX42" fmla="*/ 53986 w 3514908"/>
              <a:gd name="connsiteY42" fmla="*/ 2517660 h 3426722"/>
              <a:gd name="connsiteX43" fmla="*/ 68976 w 3514908"/>
              <a:gd name="connsiteY43" fmla="*/ 2577620 h 3426722"/>
              <a:gd name="connsiteX44" fmla="*/ 98956 w 3514908"/>
              <a:gd name="connsiteY44" fmla="*/ 2697542 h 3426722"/>
              <a:gd name="connsiteX45" fmla="*/ 98752 w 3514908"/>
              <a:gd name="connsiteY45" fmla="*/ 2880411 h 3426722"/>
              <a:gd name="connsiteX46" fmla="*/ 168325 w 3514908"/>
              <a:gd name="connsiteY46" fmla="*/ 3074376 h 3426722"/>
              <a:gd name="connsiteX47" fmla="*/ 222906 w 3514908"/>
              <a:gd name="connsiteY47" fmla="*/ 3118289 h 3426722"/>
              <a:gd name="connsiteX48" fmla="*/ 254200 w 3514908"/>
              <a:gd name="connsiteY48" fmla="*/ 3170886 h 3426722"/>
              <a:gd name="connsiteX49" fmla="*/ 278838 w 3514908"/>
              <a:gd name="connsiteY49" fmla="*/ 3222197 h 3426722"/>
              <a:gd name="connsiteX50" fmla="*/ 323809 w 3514908"/>
              <a:gd name="connsiteY50" fmla="*/ 3282158 h 3426722"/>
              <a:gd name="connsiteX51" fmla="*/ 312712 w 3514908"/>
              <a:gd name="connsiteY51" fmla="*/ 3293177 h 3426722"/>
              <a:gd name="connsiteX52" fmla="*/ 379867 w 3514908"/>
              <a:gd name="connsiteY52" fmla="*/ 3333634 h 3426722"/>
              <a:gd name="connsiteX53" fmla="*/ 407215 w 3514908"/>
              <a:gd name="connsiteY53" fmla="*/ 3426217 h 3426722"/>
              <a:gd name="connsiteX54" fmla="*/ 258459 w 3514908"/>
              <a:gd name="connsiteY54" fmla="*/ 3189603 h 3426722"/>
              <a:gd name="connsiteX0" fmla="*/ 3422311 w 3514908"/>
              <a:gd name="connsiteY0" fmla="*/ 458751 h 3426722"/>
              <a:gd name="connsiteX1" fmla="*/ 3514383 w 3514908"/>
              <a:gd name="connsiteY1" fmla="*/ 3633 h 3426722"/>
              <a:gd name="connsiteX2" fmla="*/ 3366812 w 3514908"/>
              <a:gd name="connsiteY2" fmla="*/ 763811 h 3426722"/>
              <a:gd name="connsiteX3" fmla="*/ 3360975 w 3514908"/>
              <a:gd name="connsiteY3" fmla="*/ 823156 h 3426722"/>
              <a:gd name="connsiteX4" fmla="*/ 3176602 w 3514908"/>
              <a:gd name="connsiteY4" fmla="*/ 816786 h 3426722"/>
              <a:gd name="connsiteX5" fmla="*/ 3320239 w 3514908"/>
              <a:gd name="connsiteY5" fmla="*/ 974987 h 3426722"/>
              <a:gd name="connsiteX6" fmla="*/ 3235906 w 3514908"/>
              <a:gd name="connsiteY6" fmla="*/ 1050554 h 3426722"/>
              <a:gd name="connsiteX7" fmla="*/ 2981449 w 3514908"/>
              <a:gd name="connsiteY7" fmla="*/ 1168974 h 3426722"/>
              <a:gd name="connsiteX8" fmla="*/ 3039624 w 3514908"/>
              <a:gd name="connsiteY8" fmla="*/ 966051 h 3426722"/>
              <a:gd name="connsiteX9" fmla="*/ 2799492 w 3514908"/>
              <a:gd name="connsiteY9" fmla="*/ 1007190 h 3426722"/>
              <a:gd name="connsiteX10" fmla="*/ 2722235 w 3514908"/>
              <a:gd name="connsiteY10" fmla="*/ 1243496 h 3426722"/>
              <a:gd name="connsiteX11" fmla="*/ 2422432 w 3514908"/>
              <a:gd name="connsiteY11" fmla="*/ 1108584 h 3426722"/>
              <a:gd name="connsiteX12" fmla="*/ 2313038 w 3514908"/>
              <a:gd name="connsiteY12" fmla="*/ 1098851 h 3426722"/>
              <a:gd name="connsiteX13" fmla="*/ 2213027 w 3514908"/>
              <a:gd name="connsiteY13" fmla="*/ 1130145 h 3426722"/>
              <a:gd name="connsiteX14" fmla="*/ 2152151 w 3514908"/>
              <a:gd name="connsiteY14" fmla="*/ 1173802 h 3426722"/>
              <a:gd name="connsiteX15" fmla="*/ 2077658 w 3514908"/>
              <a:gd name="connsiteY15" fmla="*/ 1243496 h 3426722"/>
              <a:gd name="connsiteX16" fmla="*/ 1942746 w 3514908"/>
              <a:gd name="connsiteY16" fmla="*/ 1258486 h 3426722"/>
              <a:gd name="connsiteX17" fmla="*/ 1852805 w 3514908"/>
              <a:gd name="connsiteY17" fmla="*/ 1288466 h 3426722"/>
              <a:gd name="connsiteX18" fmla="*/ 1792845 w 3514908"/>
              <a:gd name="connsiteY18" fmla="*/ 1318447 h 3426722"/>
              <a:gd name="connsiteX19" fmla="*/ 1433081 w 3514908"/>
              <a:gd name="connsiteY19" fmla="*/ 1333437 h 3426722"/>
              <a:gd name="connsiteX20" fmla="*/ 1388110 w 3514908"/>
              <a:gd name="connsiteY20" fmla="*/ 1363417 h 3426722"/>
              <a:gd name="connsiteX21" fmla="*/ 1337991 w 3514908"/>
              <a:gd name="connsiteY21" fmla="*/ 1338692 h 3426722"/>
              <a:gd name="connsiteX22" fmla="*/ 1273791 w 3514908"/>
              <a:gd name="connsiteY22" fmla="*/ 1365489 h 3426722"/>
              <a:gd name="connsiteX23" fmla="*/ 1222761 w 3514908"/>
              <a:gd name="connsiteY23" fmla="*/ 1364813 h 3426722"/>
              <a:gd name="connsiteX24" fmla="*/ 1103984 w 3514908"/>
              <a:gd name="connsiteY24" fmla="*/ 1364196 h 3426722"/>
              <a:gd name="connsiteX25" fmla="*/ 1014729 w 3514908"/>
              <a:gd name="connsiteY25" fmla="*/ 1397422 h 3426722"/>
              <a:gd name="connsiteX26" fmla="*/ 843774 w 3514908"/>
              <a:gd name="connsiteY26" fmla="*/ 1422761 h 3426722"/>
              <a:gd name="connsiteX27" fmla="*/ 642037 w 3514908"/>
              <a:gd name="connsiteY27" fmla="*/ 1468511 h 3426722"/>
              <a:gd name="connsiteX28" fmla="*/ 580244 w 3514908"/>
              <a:gd name="connsiteY28" fmla="*/ 1550485 h 3426722"/>
              <a:gd name="connsiteX29" fmla="*/ 580931 w 3514908"/>
              <a:gd name="connsiteY29" fmla="*/ 1749917 h 3426722"/>
              <a:gd name="connsiteX30" fmla="*/ 545571 w 3514908"/>
              <a:gd name="connsiteY30" fmla="*/ 1823552 h 3426722"/>
              <a:gd name="connsiteX31" fmla="*/ 545113 w 3514908"/>
              <a:gd name="connsiteY31" fmla="*/ 1822938 h 3426722"/>
              <a:gd name="connsiteX32" fmla="*/ 544428 w 3514908"/>
              <a:gd name="connsiteY32" fmla="*/ 1825565 h 3426722"/>
              <a:gd name="connsiteX33" fmla="*/ 499685 w 3514908"/>
              <a:gd name="connsiteY33" fmla="*/ 1887456 h 3426722"/>
              <a:gd name="connsiteX34" fmla="*/ 430342 w 3514908"/>
              <a:gd name="connsiteY34" fmla="*/ 1932427 h 3426722"/>
              <a:gd name="connsiteX35" fmla="*/ 355162 w 3514908"/>
              <a:gd name="connsiteY35" fmla="*/ 1998877 h 3426722"/>
              <a:gd name="connsiteX36" fmla="*/ 250460 w 3514908"/>
              <a:gd name="connsiteY36" fmla="*/ 2041917 h 3426722"/>
              <a:gd name="connsiteX37" fmla="*/ 190498 w 3514908"/>
              <a:gd name="connsiteY37" fmla="*/ 2090132 h 3426722"/>
              <a:gd name="connsiteX38" fmla="*/ 145529 w 3514908"/>
              <a:gd name="connsiteY38" fmla="*/ 2116867 h 3426722"/>
              <a:gd name="connsiteX39" fmla="*/ 75728 w 3514908"/>
              <a:gd name="connsiteY39" fmla="*/ 2139045 h 3426722"/>
              <a:gd name="connsiteX40" fmla="*/ 548 w 3514908"/>
              <a:gd name="connsiteY40" fmla="*/ 2191202 h 3426722"/>
              <a:gd name="connsiteX41" fmla="*/ 24005 w 3514908"/>
              <a:gd name="connsiteY41" fmla="*/ 2337778 h 3426722"/>
              <a:gd name="connsiteX42" fmla="*/ 53986 w 3514908"/>
              <a:gd name="connsiteY42" fmla="*/ 2517660 h 3426722"/>
              <a:gd name="connsiteX43" fmla="*/ 68976 w 3514908"/>
              <a:gd name="connsiteY43" fmla="*/ 2577620 h 3426722"/>
              <a:gd name="connsiteX44" fmla="*/ 98956 w 3514908"/>
              <a:gd name="connsiteY44" fmla="*/ 2697542 h 3426722"/>
              <a:gd name="connsiteX45" fmla="*/ 98752 w 3514908"/>
              <a:gd name="connsiteY45" fmla="*/ 2880411 h 3426722"/>
              <a:gd name="connsiteX46" fmla="*/ 168325 w 3514908"/>
              <a:gd name="connsiteY46" fmla="*/ 3074376 h 3426722"/>
              <a:gd name="connsiteX47" fmla="*/ 222906 w 3514908"/>
              <a:gd name="connsiteY47" fmla="*/ 3118289 h 3426722"/>
              <a:gd name="connsiteX48" fmla="*/ 254200 w 3514908"/>
              <a:gd name="connsiteY48" fmla="*/ 3170886 h 3426722"/>
              <a:gd name="connsiteX49" fmla="*/ 278838 w 3514908"/>
              <a:gd name="connsiteY49" fmla="*/ 3222197 h 3426722"/>
              <a:gd name="connsiteX50" fmla="*/ 323809 w 3514908"/>
              <a:gd name="connsiteY50" fmla="*/ 3282158 h 3426722"/>
              <a:gd name="connsiteX51" fmla="*/ 312712 w 3514908"/>
              <a:gd name="connsiteY51" fmla="*/ 3293177 h 3426722"/>
              <a:gd name="connsiteX52" fmla="*/ 379867 w 3514908"/>
              <a:gd name="connsiteY52" fmla="*/ 3333634 h 3426722"/>
              <a:gd name="connsiteX53" fmla="*/ 505623 w 3514908"/>
              <a:gd name="connsiteY53" fmla="*/ 3426217 h 3426722"/>
              <a:gd name="connsiteX54" fmla="*/ 258459 w 3514908"/>
              <a:gd name="connsiteY54" fmla="*/ 3189603 h 3426722"/>
              <a:gd name="connsiteX0" fmla="*/ 3530560 w 3530560"/>
              <a:gd name="connsiteY0" fmla="*/ 467613 h 3426466"/>
              <a:gd name="connsiteX1" fmla="*/ 3514383 w 3530560"/>
              <a:gd name="connsiteY1" fmla="*/ 3377 h 3426466"/>
              <a:gd name="connsiteX2" fmla="*/ 3366812 w 3530560"/>
              <a:gd name="connsiteY2" fmla="*/ 763555 h 3426466"/>
              <a:gd name="connsiteX3" fmla="*/ 3360975 w 3530560"/>
              <a:gd name="connsiteY3" fmla="*/ 822900 h 3426466"/>
              <a:gd name="connsiteX4" fmla="*/ 3176602 w 3530560"/>
              <a:gd name="connsiteY4" fmla="*/ 816530 h 3426466"/>
              <a:gd name="connsiteX5" fmla="*/ 3320239 w 3530560"/>
              <a:gd name="connsiteY5" fmla="*/ 974731 h 3426466"/>
              <a:gd name="connsiteX6" fmla="*/ 3235906 w 3530560"/>
              <a:gd name="connsiteY6" fmla="*/ 1050298 h 3426466"/>
              <a:gd name="connsiteX7" fmla="*/ 2981449 w 3530560"/>
              <a:gd name="connsiteY7" fmla="*/ 1168718 h 3426466"/>
              <a:gd name="connsiteX8" fmla="*/ 3039624 w 3530560"/>
              <a:gd name="connsiteY8" fmla="*/ 965795 h 3426466"/>
              <a:gd name="connsiteX9" fmla="*/ 2799492 w 3530560"/>
              <a:gd name="connsiteY9" fmla="*/ 1006934 h 3426466"/>
              <a:gd name="connsiteX10" fmla="*/ 2722235 w 3530560"/>
              <a:gd name="connsiteY10" fmla="*/ 1243240 h 3426466"/>
              <a:gd name="connsiteX11" fmla="*/ 2422432 w 3530560"/>
              <a:gd name="connsiteY11" fmla="*/ 1108328 h 3426466"/>
              <a:gd name="connsiteX12" fmla="*/ 2313038 w 3530560"/>
              <a:gd name="connsiteY12" fmla="*/ 1098595 h 3426466"/>
              <a:gd name="connsiteX13" fmla="*/ 2213027 w 3530560"/>
              <a:gd name="connsiteY13" fmla="*/ 1129889 h 3426466"/>
              <a:gd name="connsiteX14" fmla="*/ 2152151 w 3530560"/>
              <a:gd name="connsiteY14" fmla="*/ 1173546 h 3426466"/>
              <a:gd name="connsiteX15" fmla="*/ 2077658 w 3530560"/>
              <a:gd name="connsiteY15" fmla="*/ 1243240 h 3426466"/>
              <a:gd name="connsiteX16" fmla="*/ 1942746 w 3530560"/>
              <a:gd name="connsiteY16" fmla="*/ 1258230 h 3426466"/>
              <a:gd name="connsiteX17" fmla="*/ 1852805 w 3530560"/>
              <a:gd name="connsiteY17" fmla="*/ 1288210 h 3426466"/>
              <a:gd name="connsiteX18" fmla="*/ 1792845 w 3530560"/>
              <a:gd name="connsiteY18" fmla="*/ 1318191 h 3426466"/>
              <a:gd name="connsiteX19" fmla="*/ 1433081 w 3530560"/>
              <a:gd name="connsiteY19" fmla="*/ 1333181 h 3426466"/>
              <a:gd name="connsiteX20" fmla="*/ 1388110 w 3530560"/>
              <a:gd name="connsiteY20" fmla="*/ 1363161 h 3426466"/>
              <a:gd name="connsiteX21" fmla="*/ 1337991 w 3530560"/>
              <a:gd name="connsiteY21" fmla="*/ 1338436 h 3426466"/>
              <a:gd name="connsiteX22" fmla="*/ 1273791 w 3530560"/>
              <a:gd name="connsiteY22" fmla="*/ 1365233 h 3426466"/>
              <a:gd name="connsiteX23" fmla="*/ 1222761 w 3530560"/>
              <a:gd name="connsiteY23" fmla="*/ 1364557 h 3426466"/>
              <a:gd name="connsiteX24" fmla="*/ 1103984 w 3530560"/>
              <a:gd name="connsiteY24" fmla="*/ 1363940 h 3426466"/>
              <a:gd name="connsiteX25" fmla="*/ 1014729 w 3530560"/>
              <a:gd name="connsiteY25" fmla="*/ 1397166 h 3426466"/>
              <a:gd name="connsiteX26" fmla="*/ 843774 w 3530560"/>
              <a:gd name="connsiteY26" fmla="*/ 1422505 h 3426466"/>
              <a:gd name="connsiteX27" fmla="*/ 642037 w 3530560"/>
              <a:gd name="connsiteY27" fmla="*/ 1468255 h 3426466"/>
              <a:gd name="connsiteX28" fmla="*/ 580244 w 3530560"/>
              <a:gd name="connsiteY28" fmla="*/ 1550229 h 3426466"/>
              <a:gd name="connsiteX29" fmla="*/ 580931 w 3530560"/>
              <a:gd name="connsiteY29" fmla="*/ 1749661 h 3426466"/>
              <a:gd name="connsiteX30" fmla="*/ 545571 w 3530560"/>
              <a:gd name="connsiteY30" fmla="*/ 1823296 h 3426466"/>
              <a:gd name="connsiteX31" fmla="*/ 545113 w 3530560"/>
              <a:gd name="connsiteY31" fmla="*/ 1822682 h 3426466"/>
              <a:gd name="connsiteX32" fmla="*/ 544428 w 3530560"/>
              <a:gd name="connsiteY32" fmla="*/ 1825309 h 3426466"/>
              <a:gd name="connsiteX33" fmla="*/ 499685 w 3530560"/>
              <a:gd name="connsiteY33" fmla="*/ 1887200 h 3426466"/>
              <a:gd name="connsiteX34" fmla="*/ 430342 w 3530560"/>
              <a:gd name="connsiteY34" fmla="*/ 1932171 h 3426466"/>
              <a:gd name="connsiteX35" fmla="*/ 355162 w 3530560"/>
              <a:gd name="connsiteY35" fmla="*/ 1998621 h 3426466"/>
              <a:gd name="connsiteX36" fmla="*/ 250460 w 3530560"/>
              <a:gd name="connsiteY36" fmla="*/ 2041661 h 3426466"/>
              <a:gd name="connsiteX37" fmla="*/ 190498 w 3530560"/>
              <a:gd name="connsiteY37" fmla="*/ 2089876 h 3426466"/>
              <a:gd name="connsiteX38" fmla="*/ 145529 w 3530560"/>
              <a:gd name="connsiteY38" fmla="*/ 2116611 h 3426466"/>
              <a:gd name="connsiteX39" fmla="*/ 75728 w 3530560"/>
              <a:gd name="connsiteY39" fmla="*/ 2138789 h 3426466"/>
              <a:gd name="connsiteX40" fmla="*/ 548 w 3530560"/>
              <a:gd name="connsiteY40" fmla="*/ 2190946 h 3426466"/>
              <a:gd name="connsiteX41" fmla="*/ 24005 w 3530560"/>
              <a:gd name="connsiteY41" fmla="*/ 2337522 h 3426466"/>
              <a:gd name="connsiteX42" fmla="*/ 53986 w 3530560"/>
              <a:gd name="connsiteY42" fmla="*/ 2517404 h 3426466"/>
              <a:gd name="connsiteX43" fmla="*/ 68976 w 3530560"/>
              <a:gd name="connsiteY43" fmla="*/ 2577364 h 3426466"/>
              <a:gd name="connsiteX44" fmla="*/ 98956 w 3530560"/>
              <a:gd name="connsiteY44" fmla="*/ 2697286 h 3426466"/>
              <a:gd name="connsiteX45" fmla="*/ 98752 w 3530560"/>
              <a:gd name="connsiteY45" fmla="*/ 2880155 h 3426466"/>
              <a:gd name="connsiteX46" fmla="*/ 168325 w 3530560"/>
              <a:gd name="connsiteY46" fmla="*/ 3074120 h 3426466"/>
              <a:gd name="connsiteX47" fmla="*/ 222906 w 3530560"/>
              <a:gd name="connsiteY47" fmla="*/ 3118033 h 3426466"/>
              <a:gd name="connsiteX48" fmla="*/ 254200 w 3530560"/>
              <a:gd name="connsiteY48" fmla="*/ 3170630 h 3426466"/>
              <a:gd name="connsiteX49" fmla="*/ 278838 w 3530560"/>
              <a:gd name="connsiteY49" fmla="*/ 3221941 h 3426466"/>
              <a:gd name="connsiteX50" fmla="*/ 323809 w 3530560"/>
              <a:gd name="connsiteY50" fmla="*/ 3281902 h 3426466"/>
              <a:gd name="connsiteX51" fmla="*/ 312712 w 3530560"/>
              <a:gd name="connsiteY51" fmla="*/ 3292921 h 3426466"/>
              <a:gd name="connsiteX52" fmla="*/ 379867 w 3530560"/>
              <a:gd name="connsiteY52" fmla="*/ 3333378 h 3426466"/>
              <a:gd name="connsiteX53" fmla="*/ 505623 w 3530560"/>
              <a:gd name="connsiteY53" fmla="*/ 3425961 h 3426466"/>
              <a:gd name="connsiteX54" fmla="*/ 258459 w 3530560"/>
              <a:gd name="connsiteY54" fmla="*/ 3189347 h 3426466"/>
              <a:gd name="connsiteX0" fmla="*/ 3520719 w 3524264"/>
              <a:gd name="connsiteY0" fmla="*/ 476488 h 3426223"/>
              <a:gd name="connsiteX1" fmla="*/ 3514383 w 3524264"/>
              <a:gd name="connsiteY1" fmla="*/ 3134 h 3426223"/>
              <a:gd name="connsiteX2" fmla="*/ 3366812 w 3524264"/>
              <a:gd name="connsiteY2" fmla="*/ 763312 h 3426223"/>
              <a:gd name="connsiteX3" fmla="*/ 3360975 w 3524264"/>
              <a:gd name="connsiteY3" fmla="*/ 822657 h 3426223"/>
              <a:gd name="connsiteX4" fmla="*/ 3176602 w 3524264"/>
              <a:gd name="connsiteY4" fmla="*/ 816287 h 3426223"/>
              <a:gd name="connsiteX5" fmla="*/ 3320239 w 3524264"/>
              <a:gd name="connsiteY5" fmla="*/ 974488 h 3426223"/>
              <a:gd name="connsiteX6" fmla="*/ 3235906 w 3524264"/>
              <a:gd name="connsiteY6" fmla="*/ 1050055 h 3426223"/>
              <a:gd name="connsiteX7" fmla="*/ 2981449 w 3524264"/>
              <a:gd name="connsiteY7" fmla="*/ 1168475 h 3426223"/>
              <a:gd name="connsiteX8" fmla="*/ 3039624 w 3524264"/>
              <a:gd name="connsiteY8" fmla="*/ 965552 h 3426223"/>
              <a:gd name="connsiteX9" fmla="*/ 2799492 w 3524264"/>
              <a:gd name="connsiteY9" fmla="*/ 1006691 h 3426223"/>
              <a:gd name="connsiteX10" fmla="*/ 2722235 w 3524264"/>
              <a:gd name="connsiteY10" fmla="*/ 1242997 h 3426223"/>
              <a:gd name="connsiteX11" fmla="*/ 2422432 w 3524264"/>
              <a:gd name="connsiteY11" fmla="*/ 1108085 h 3426223"/>
              <a:gd name="connsiteX12" fmla="*/ 2313038 w 3524264"/>
              <a:gd name="connsiteY12" fmla="*/ 1098352 h 3426223"/>
              <a:gd name="connsiteX13" fmla="*/ 2213027 w 3524264"/>
              <a:gd name="connsiteY13" fmla="*/ 1129646 h 3426223"/>
              <a:gd name="connsiteX14" fmla="*/ 2152151 w 3524264"/>
              <a:gd name="connsiteY14" fmla="*/ 1173303 h 3426223"/>
              <a:gd name="connsiteX15" fmla="*/ 2077658 w 3524264"/>
              <a:gd name="connsiteY15" fmla="*/ 1242997 h 3426223"/>
              <a:gd name="connsiteX16" fmla="*/ 1942746 w 3524264"/>
              <a:gd name="connsiteY16" fmla="*/ 1257987 h 3426223"/>
              <a:gd name="connsiteX17" fmla="*/ 1852805 w 3524264"/>
              <a:gd name="connsiteY17" fmla="*/ 1287967 h 3426223"/>
              <a:gd name="connsiteX18" fmla="*/ 1792845 w 3524264"/>
              <a:gd name="connsiteY18" fmla="*/ 1317948 h 3426223"/>
              <a:gd name="connsiteX19" fmla="*/ 1433081 w 3524264"/>
              <a:gd name="connsiteY19" fmla="*/ 1332938 h 3426223"/>
              <a:gd name="connsiteX20" fmla="*/ 1388110 w 3524264"/>
              <a:gd name="connsiteY20" fmla="*/ 1362918 h 3426223"/>
              <a:gd name="connsiteX21" fmla="*/ 1337991 w 3524264"/>
              <a:gd name="connsiteY21" fmla="*/ 1338193 h 3426223"/>
              <a:gd name="connsiteX22" fmla="*/ 1273791 w 3524264"/>
              <a:gd name="connsiteY22" fmla="*/ 1364990 h 3426223"/>
              <a:gd name="connsiteX23" fmla="*/ 1222761 w 3524264"/>
              <a:gd name="connsiteY23" fmla="*/ 1364314 h 3426223"/>
              <a:gd name="connsiteX24" fmla="*/ 1103984 w 3524264"/>
              <a:gd name="connsiteY24" fmla="*/ 1363697 h 3426223"/>
              <a:gd name="connsiteX25" fmla="*/ 1014729 w 3524264"/>
              <a:gd name="connsiteY25" fmla="*/ 1396923 h 3426223"/>
              <a:gd name="connsiteX26" fmla="*/ 843774 w 3524264"/>
              <a:gd name="connsiteY26" fmla="*/ 1422262 h 3426223"/>
              <a:gd name="connsiteX27" fmla="*/ 642037 w 3524264"/>
              <a:gd name="connsiteY27" fmla="*/ 1468012 h 3426223"/>
              <a:gd name="connsiteX28" fmla="*/ 580244 w 3524264"/>
              <a:gd name="connsiteY28" fmla="*/ 1549986 h 3426223"/>
              <a:gd name="connsiteX29" fmla="*/ 580931 w 3524264"/>
              <a:gd name="connsiteY29" fmla="*/ 1749418 h 3426223"/>
              <a:gd name="connsiteX30" fmla="*/ 545571 w 3524264"/>
              <a:gd name="connsiteY30" fmla="*/ 1823053 h 3426223"/>
              <a:gd name="connsiteX31" fmla="*/ 545113 w 3524264"/>
              <a:gd name="connsiteY31" fmla="*/ 1822439 h 3426223"/>
              <a:gd name="connsiteX32" fmla="*/ 544428 w 3524264"/>
              <a:gd name="connsiteY32" fmla="*/ 1825066 h 3426223"/>
              <a:gd name="connsiteX33" fmla="*/ 499685 w 3524264"/>
              <a:gd name="connsiteY33" fmla="*/ 1886957 h 3426223"/>
              <a:gd name="connsiteX34" fmla="*/ 430342 w 3524264"/>
              <a:gd name="connsiteY34" fmla="*/ 1931928 h 3426223"/>
              <a:gd name="connsiteX35" fmla="*/ 355162 w 3524264"/>
              <a:gd name="connsiteY35" fmla="*/ 1998378 h 3426223"/>
              <a:gd name="connsiteX36" fmla="*/ 250460 w 3524264"/>
              <a:gd name="connsiteY36" fmla="*/ 2041418 h 3426223"/>
              <a:gd name="connsiteX37" fmla="*/ 190498 w 3524264"/>
              <a:gd name="connsiteY37" fmla="*/ 2089633 h 3426223"/>
              <a:gd name="connsiteX38" fmla="*/ 145529 w 3524264"/>
              <a:gd name="connsiteY38" fmla="*/ 2116368 h 3426223"/>
              <a:gd name="connsiteX39" fmla="*/ 75728 w 3524264"/>
              <a:gd name="connsiteY39" fmla="*/ 2138546 h 3426223"/>
              <a:gd name="connsiteX40" fmla="*/ 548 w 3524264"/>
              <a:gd name="connsiteY40" fmla="*/ 2190703 h 3426223"/>
              <a:gd name="connsiteX41" fmla="*/ 24005 w 3524264"/>
              <a:gd name="connsiteY41" fmla="*/ 2337279 h 3426223"/>
              <a:gd name="connsiteX42" fmla="*/ 53986 w 3524264"/>
              <a:gd name="connsiteY42" fmla="*/ 2517161 h 3426223"/>
              <a:gd name="connsiteX43" fmla="*/ 68976 w 3524264"/>
              <a:gd name="connsiteY43" fmla="*/ 2577121 h 3426223"/>
              <a:gd name="connsiteX44" fmla="*/ 98956 w 3524264"/>
              <a:gd name="connsiteY44" fmla="*/ 2697043 h 3426223"/>
              <a:gd name="connsiteX45" fmla="*/ 98752 w 3524264"/>
              <a:gd name="connsiteY45" fmla="*/ 2879912 h 3426223"/>
              <a:gd name="connsiteX46" fmla="*/ 168325 w 3524264"/>
              <a:gd name="connsiteY46" fmla="*/ 3073877 h 3426223"/>
              <a:gd name="connsiteX47" fmla="*/ 222906 w 3524264"/>
              <a:gd name="connsiteY47" fmla="*/ 3117790 h 3426223"/>
              <a:gd name="connsiteX48" fmla="*/ 254200 w 3524264"/>
              <a:gd name="connsiteY48" fmla="*/ 3170387 h 3426223"/>
              <a:gd name="connsiteX49" fmla="*/ 278838 w 3524264"/>
              <a:gd name="connsiteY49" fmla="*/ 3221698 h 3426223"/>
              <a:gd name="connsiteX50" fmla="*/ 323809 w 3524264"/>
              <a:gd name="connsiteY50" fmla="*/ 3281659 h 3426223"/>
              <a:gd name="connsiteX51" fmla="*/ 312712 w 3524264"/>
              <a:gd name="connsiteY51" fmla="*/ 3292678 h 3426223"/>
              <a:gd name="connsiteX52" fmla="*/ 379867 w 3524264"/>
              <a:gd name="connsiteY52" fmla="*/ 3333135 h 3426223"/>
              <a:gd name="connsiteX53" fmla="*/ 505623 w 3524264"/>
              <a:gd name="connsiteY53" fmla="*/ 3425718 h 3426223"/>
              <a:gd name="connsiteX54" fmla="*/ 258459 w 3524264"/>
              <a:gd name="connsiteY54" fmla="*/ 3189104 h 3426223"/>
              <a:gd name="connsiteX0" fmla="*/ 3520719 w 3520719"/>
              <a:gd name="connsiteY0" fmla="*/ 476488 h 3426223"/>
              <a:gd name="connsiteX1" fmla="*/ 3514383 w 3520719"/>
              <a:gd name="connsiteY1" fmla="*/ 3134 h 3426223"/>
              <a:gd name="connsiteX2" fmla="*/ 3455379 w 3520719"/>
              <a:gd name="connsiteY2" fmla="*/ 763312 h 3426223"/>
              <a:gd name="connsiteX3" fmla="*/ 3360975 w 3520719"/>
              <a:gd name="connsiteY3" fmla="*/ 822657 h 3426223"/>
              <a:gd name="connsiteX4" fmla="*/ 3176602 w 3520719"/>
              <a:gd name="connsiteY4" fmla="*/ 816287 h 3426223"/>
              <a:gd name="connsiteX5" fmla="*/ 3320239 w 3520719"/>
              <a:gd name="connsiteY5" fmla="*/ 974488 h 3426223"/>
              <a:gd name="connsiteX6" fmla="*/ 3235906 w 3520719"/>
              <a:gd name="connsiteY6" fmla="*/ 1050055 h 3426223"/>
              <a:gd name="connsiteX7" fmla="*/ 2981449 w 3520719"/>
              <a:gd name="connsiteY7" fmla="*/ 1168475 h 3426223"/>
              <a:gd name="connsiteX8" fmla="*/ 3039624 w 3520719"/>
              <a:gd name="connsiteY8" fmla="*/ 965552 h 3426223"/>
              <a:gd name="connsiteX9" fmla="*/ 2799492 w 3520719"/>
              <a:gd name="connsiteY9" fmla="*/ 1006691 h 3426223"/>
              <a:gd name="connsiteX10" fmla="*/ 2722235 w 3520719"/>
              <a:gd name="connsiteY10" fmla="*/ 1242997 h 3426223"/>
              <a:gd name="connsiteX11" fmla="*/ 2422432 w 3520719"/>
              <a:gd name="connsiteY11" fmla="*/ 1108085 h 3426223"/>
              <a:gd name="connsiteX12" fmla="*/ 2313038 w 3520719"/>
              <a:gd name="connsiteY12" fmla="*/ 1098352 h 3426223"/>
              <a:gd name="connsiteX13" fmla="*/ 2213027 w 3520719"/>
              <a:gd name="connsiteY13" fmla="*/ 1129646 h 3426223"/>
              <a:gd name="connsiteX14" fmla="*/ 2152151 w 3520719"/>
              <a:gd name="connsiteY14" fmla="*/ 1173303 h 3426223"/>
              <a:gd name="connsiteX15" fmla="*/ 2077658 w 3520719"/>
              <a:gd name="connsiteY15" fmla="*/ 1242997 h 3426223"/>
              <a:gd name="connsiteX16" fmla="*/ 1942746 w 3520719"/>
              <a:gd name="connsiteY16" fmla="*/ 1257987 h 3426223"/>
              <a:gd name="connsiteX17" fmla="*/ 1852805 w 3520719"/>
              <a:gd name="connsiteY17" fmla="*/ 1287967 h 3426223"/>
              <a:gd name="connsiteX18" fmla="*/ 1792845 w 3520719"/>
              <a:gd name="connsiteY18" fmla="*/ 1317948 h 3426223"/>
              <a:gd name="connsiteX19" fmla="*/ 1433081 w 3520719"/>
              <a:gd name="connsiteY19" fmla="*/ 1332938 h 3426223"/>
              <a:gd name="connsiteX20" fmla="*/ 1388110 w 3520719"/>
              <a:gd name="connsiteY20" fmla="*/ 1362918 h 3426223"/>
              <a:gd name="connsiteX21" fmla="*/ 1337991 w 3520719"/>
              <a:gd name="connsiteY21" fmla="*/ 1338193 h 3426223"/>
              <a:gd name="connsiteX22" fmla="*/ 1273791 w 3520719"/>
              <a:gd name="connsiteY22" fmla="*/ 1364990 h 3426223"/>
              <a:gd name="connsiteX23" fmla="*/ 1222761 w 3520719"/>
              <a:gd name="connsiteY23" fmla="*/ 1364314 h 3426223"/>
              <a:gd name="connsiteX24" fmla="*/ 1103984 w 3520719"/>
              <a:gd name="connsiteY24" fmla="*/ 1363697 h 3426223"/>
              <a:gd name="connsiteX25" fmla="*/ 1014729 w 3520719"/>
              <a:gd name="connsiteY25" fmla="*/ 1396923 h 3426223"/>
              <a:gd name="connsiteX26" fmla="*/ 843774 w 3520719"/>
              <a:gd name="connsiteY26" fmla="*/ 1422262 h 3426223"/>
              <a:gd name="connsiteX27" fmla="*/ 642037 w 3520719"/>
              <a:gd name="connsiteY27" fmla="*/ 1468012 h 3426223"/>
              <a:gd name="connsiteX28" fmla="*/ 580244 w 3520719"/>
              <a:gd name="connsiteY28" fmla="*/ 1549986 h 3426223"/>
              <a:gd name="connsiteX29" fmla="*/ 580931 w 3520719"/>
              <a:gd name="connsiteY29" fmla="*/ 1749418 h 3426223"/>
              <a:gd name="connsiteX30" fmla="*/ 545571 w 3520719"/>
              <a:gd name="connsiteY30" fmla="*/ 1823053 h 3426223"/>
              <a:gd name="connsiteX31" fmla="*/ 545113 w 3520719"/>
              <a:gd name="connsiteY31" fmla="*/ 1822439 h 3426223"/>
              <a:gd name="connsiteX32" fmla="*/ 544428 w 3520719"/>
              <a:gd name="connsiteY32" fmla="*/ 1825066 h 3426223"/>
              <a:gd name="connsiteX33" fmla="*/ 499685 w 3520719"/>
              <a:gd name="connsiteY33" fmla="*/ 1886957 h 3426223"/>
              <a:gd name="connsiteX34" fmla="*/ 430342 w 3520719"/>
              <a:gd name="connsiteY34" fmla="*/ 1931928 h 3426223"/>
              <a:gd name="connsiteX35" fmla="*/ 355162 w 3520719"/>
              <a:gd name="connsiteY35" fmla="*/ 1998378 h 3426223"/>
              <a:gd name="connsiteX36" fmla="*/ 250460 w 3520719"/>
              <a:gd name="connsiteY36" fmla="*/ 2041418 h 3426223"/>
              <a:gd name="connsiteX37" fmla="*/ 190498 w 3520719"/>
              <a:gd name="connsiteY37" fmla="*/ 2089633 h 3426223"/>
              <a:gd name="connsiteX38" fmla="*/ 145529 w 3520719"/>
              <a:gd name="connsiteY38" fmla="*/ 2116368 h 3426223"/>
              <a:gd name="connsiteX39" fmla="*/ 75728 w 3520719"/>
              <a:gd name="connsiteY39" fmla="*/ 2138546 h 3426223"/>
              <a:gd name="connsiteX40" fmla="*/ 548 w 3520719"/>
              <a:gd name="connsiteY40" fmla="*/ 2190703 h 3426223"/>
              <a:gd name="connsiteX41" fmla="*/ 24005 w 3520719"/>
              <a:gd name="connsiteY41" fmla="*/ 2337279 h 3426223"/>
              <a:gd name="connsiteX42" fmla="*/ 53986 w 3520719"/>
              <a:gd name="connsiteY42" fmla="*/ 2517161 h 3426223"/>
              <a:gd name="connsiteX43" fmla="*/ 68976 w 3520719"/>
              <a:gd name="connsiteY43" fmla="*/ 2577121 h 3426223"/>
              <a:gd name="connsiteX44" fmla="*/ 98956 w 3520719"/>
              <a:gd name="connsiteY44" fmla="*/ 2697043 h 3426223"/>
              <a:gd name="connsiteX45" fmla="*/ 98752 w 3520719"/>
              <a:gd name="connsiteY45" fmla="*/ 2879912 h 3426223"/>
              <a:gd name="connsiteX46" fmla="*/ 168325 w 3520719"/>
              <a:gd name="connsiteY46" fmla="*/ 3073877 h 3426223"/>
              <a:gd name="connsiteX47" fmla="*/ 222906 w 3520719"/>
              <a:gd name="connsiteY47" fmla="*/ 3117790 h 3426223"/>
              <a:gd name="connsiteX48" fmla="*/ 254200 w 3520719"/>
              <a:gd name="connsiteY48" fmla="*/ 3170387 h 3426223"/>
              <a:gd name="connsiteX49" fmla="*/ 278838 w 3520719"/>
              <a:gd name="connsiteY49" fmla="*/ 3221698 h 3426223"/>
              <a:gd name="connsiteX50" fmla="*/ 323809 w 3520719"/>
              <a:gd name="connsiteY50" fmla="*/ 3281659 h 3426223"/>
              <a:gd name="connsiteX51" fmla="*/ 312712 w 3520719"/>
              <a:gd name="connsiteY51" fmla="*/ 3292678 h 3426223"/>
              <a:gd name="connsiteX52" fmla="*/ 379867 w 3520719"/>
              <a:gd name="connsiteY52" fmla="*/ 3333135 h 3426223"/>
              <a:gd name="connsiteX53" fmla="*/ 505623 w 3520719"/>
              <a:gd name="connsiteY53" fmla="*/ 3425718 h 3426223"/>
              <a:gd name="connsiteX54" fmla="*/ 258459 w 3520719"/>
              <a:gd name="connsiteY54" fmla="*/ 3189104 h 3426223"/>
              <a:gd name="connsiteX0" fmla="*/ 3481356 w 3514639"/>
              <a:gd name="connsiteY0" fmla="*/ 441067 h 3427271"/>
              <a:gd name="connsiteX1" fmla="*/ 3514383 w 3514639"/>
              <a:gd name="connsiteY1" fmla="*/ 4182 h 3427271"/>
              <a:gd name="connsiteX2" fmla="*/ 3455379 w 3514639"/>
              <a:gd name="connsiteY2" fmla="*/ 764360 h 3427271"/>
              <a:gd name="connsiteX3" fmla="*/ 3360975 w 3514639"/>
              <a:gd name="connsiteY3" fmla="*/ 823705 h 3427271"/>
              <a:gd name="connsiteX4" fmla="*/ 3176602 w 3514639"/>
              <a:gd name="connsiteY4" fmla="*/ 817335 h 3427271"/>
              <a:gd name="connsiteX5" fmla="*/ 3320239 w 3514639"/>
              <a:gd name="connsiteY5" fmla="*/ 975536 h 3427271"/>
              <a:gd name="connsiteX6" fmla="*/ 3235906 w 3514639"/>
              <a:gd name="connsiteY6" fmla="*/ 1051103 h 3427271"/>
              <a:gd name="connsiteX7" fmla="*/ 2981449 w 3514639"/>
              <a:gd name="connsiteY7" fmla="*/ 1169523 h 3427271"/>
              <a:gd name="connsiteX8" fmla="*/ 3039624 w 3514639"/>
              <a:gd name="connsiteY8" fmla="*/ 966600 h 3427271"/>
              <a:gd name="connsiteX9" fmla="*/ 2799492 w 3514639"/>
              <a:gd name="connsiteY9" fmla="*/ 1007739 h 3427271"/>
              <a:gd name="connsiteX10" fmla="*/ 2722235 w 3514639"/>
              <a:gd name="connsiteY10" fmla="*/ 1244045 h 3427271"/>
              <a:gd name="connsiteX11" fmla="*/ 2422432 w 3514639"/>
              <a:gd name="connsiteY11" fmla="*/ 1109133 h 3427271"/>
              <a:gd name="connsiteX12" fmla="*/ 2313038 w 3514639"/>
              <a:gd name="connsiteY12" fmla="*/ 1099400 h 3427271"/>
              <a:gd name="connsiteX13" fmla="*/ 2213027 w 3514639"/>
              <a:gd name="connsiteY13" fmla="*/ 1130694 h 3427271"/>
              <a:gd name="connsiteX14" fmla="*/ 2152151 w 3514639"/>
              <a:gd name="connsiteY14" fmla="*/ 1174351 h 3427271"/>
              <a:gd name="connsiteX15" fmla="*/ 2077658 w 3514639"/>
              <a:gd name="connsiteY15" fmla="*/ 1244045 h 3427271"/>
              <a:gd name="connsiteX16" fmla="*/ 1942746 w 3514639"/>
              <a:gd name="connsiteY16" fmla="*/ 1259035 h 3427271"/>
              <a:gd name="connsiteX17" fmla="*/ 1852805 w 3514639"/>
              <a:gd name="connsiteY17" fmla="*/ 1289015 h 3427271"/>
              <a:gd name="connsiteX18" fmla="*/ 1792845 w 3514639"/>
              <a:gd name="connsiteY18" fmla="*/ 1318996 h 3427271"/>
              <a:gd name="connsiteX19" fmla="*/ 1433081 w 3514639"/>
              <a:gd name="connsiteY19" fmla="*/ 1333986 h 3427271"/>
              <a:gd name="connsiteX20" fmla="*/ 1388110 w 3514639"/>
              <a:gd name="connsiteY20" fmla="*/ 1363966 h 3427271"/>
              <a:gd name="connsiteX21" fmla="*/ 1337991 w 3514639"/>
              <a:gd name="connsiteY21" fmla="*/ 1339241 h 3427271"/>
              <a:gd name="connsiteX22" fmla="*/ 1273791 w 3514639"/>
              <a:gd name="connsiteY22" fmla="*/ 1366038 h 3427271"/>
              <a:gd name="connsiteX23" fmla="*/ 1222761 w 3514639"/>
              <a:gd name="connsiteY23" fmla="*/ 1365362 h 3427271"/>
              <a:gd name="connsiteX24" fmla="*/ 1103984 w 3514639"/>
              <a:gd name="connsiteY24" fmla="*/ 1364745 h 3427271"/>
              <a:gd name="connsiteX25" fmla="*/ 1014729 w 3514639"/>
              <a:gd name="connsiteY25" fmla="*/ 1397971 h 3427271"/>
              <a:gd name="connsiteX26" fmla="*/ 843774 w 3514639"/>
              <a:gd name="connsiteY26" fmla="*/ 1423310 h 3427271"/>
              <a:gd name="connsiteX27" fmla="*/ 642037 w 3514639"/>
              <a:gd name="connsiteY27" fmla="*/ 1469060 h 3427271"/>
              <a:gd name="connsiteX28" fmla="*/ 580244 w 3514639"/>
              <a:gd name="connsiteY28" fmla="*/ 1551034 h 3427271"/>
              <a:gd name="connsiteX29" fmla="*/ 580931 w 3514639"/>
              <a:gd name="connsiteY29" fmla="*/ 1750466 h 3427271"/>
              <a:gd name="connsiteX30" fmla="*/ 545571 w 3514639"/>
              <a:gd name="connsiteY30" fmla="*/ 1824101 h 3427271"/>
              <a:gd name="connsiteX31" fmla="*/ 545113 w 3514639"/>
              <a:gd name="connsiteY31" fmla="*/ 1823487 h 3427271"/>
              <a:gd name="connsiteX32" fmla="*/ 544428 w 3514639"/>
              <a:gd name="connsiteY32" fmla="*/ 1826114 h 3427271"/>
              <a:gd name="connsiteX33" fmla="*/ 499685 w 3514639"/>
              <a:gd name="connsiteY33" fmla="*/ 1888005 h 3427271"/>
              <a:gd name="connsiteX34" fmla="*/ 430342 w 3514639"/>
              <a:gd name="connsiteY34" fmla="*/ 1932976 h 3427271"/>
              <a:gd name="connsiteX35" fmla="*/ 355162 w 3514639"/>
              <a:gd name="connsiteY35" fmla="*/ 1999426 h 3427271"/>
              <a:gd name="connsiteX36" fmla="*/ 250460 w 3514639"/>
              <a:gd name="connsiteY36" fmla="*/ 2042466 h 3427271"/>
              <a:gd name="connsiteX37" fmla="*/ 190498 w 3514639"/>
              <a:gd name="connsiteY37" fmla="*/ 2090681 h 3427271"/>
              <a:gd name="connsiteX38" fmla="*/ 145529 w 3514639"/>
              <a:gd name="connsiteY38" fmla="*/ 2117416 h 3427271"/>
              <a:gd name="connsiteX39" fmla="*/ 75728 w 3514639"/>
              <a:gd name="connsiteY39" fmla="*/ 2139594 h 3427271"/>
              <a:gd name="connsiteX40" fmla="*/ 548 w 3514639"/>
              <a:gd name="connsiteY40" fmla="*/ 2191751 h 3427271"/>
              <a:gd name="connsiteX41" fmla="*/ 24005 w 3514639"/>
              <a:gd name="connsiteY41" fmla="*/ 2338327 h 3427271"/>
              <a:gd name="connsiteX42" fmla="*/ 53986 w 3514639"/>
              <a:gd name="connsiteY42" fmla="*/ 2518209 h 3427271"/>
              <a:gd name="connsiteX43" fmla="*/ 68976 w 3514639"/>
              <a:gd name="connsiteY43" fmla="*/ 2578169 h 3427271"/>
              <a:gd name="connsiteX44" fmla="*/ 98956 w 3514639"/>
              <a:gd name="connsiteY44" fmla="*/ 2698091 h 3427271"/>
              <a:gd name="connsiteX45" fmla="*/ 98752 w 3514639"/>
              <a:gd name="connsiteY45" fmla="*/ 2880960 h 3427271"/>
              <a:gd name="connsiteX46" fmla="*/ 168325 w 3514639"/>
              <a:gd name="connsiteY46" fmla="*/ 3074925 h 3427271"/>
              <a:gd name="connsiteX47" fmla="*/ 222906 w 3514639"/>
              <a:gd name="connsiteY47" fmla="*/ 3118838 h 3427271"/>
              <a:gd name="connsiteX48" fmla="*/ 254200 w 3514639"/>
              <a:gd name="connsiteY48" fmla="*/ 3171435 h 3427271"/>
              <a:gd name="connsiteX49" fmla="*/ 278838 w 3514639"/>
              <a:gd name="connsiteY49" fmla="*/ 3222746 h 3427271"/>
              <a:gd name="connsiteX50" fmla="*/ 323809 w 3514639"/>
              <a:gd name="connsiteY50" fmla="*/ 3282707 h 3427271"/>
              <a:gd name="connsiteX51" fmla="*/ 312712 w 3514639"/>
              <a:gd name="connsiteY51" fmla="*/ 3293726 h 3427271"/>
              <a:gd name="connsiteX52" fmla="*/ 379867 w 3514639"/>
              <a:gd name="connsiteY52" fmla="*/ 3334183 h 3427271"/>
              <a:gd name="connsiteX53" fmla="*/ 505623 w 3514639"/>
              <a:gd name="connsiteY53" fmla="*/ 3426766 h 3427271"/>
              <a:gd name="connsiteX54" fmla="*/ 258459 w 3514639"/>
              <a:gd name="connsiteY54" fmla="*/ 3190152 h 342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514639" h="3427271">
                <a:moveTo>
                  <a:pt x="3481356" y="441067"/>
                </a:moveTo>
                <a:cubicBezTo>
                  <a:pt x="3466519" y="434741"/>
                  <a:pt x="3518712" y="-49700"/>
                  <a:pt x="3514383" y="4182"/>
                </a:cubicBezTo>
                <a:cubicBezTo>
                  <a:pt x="3510054" y="58064"/>
                  <a:pt x="3480947" y="627773"/>
                  <a:pt x="3455379" y="764360"/>
                </a:cubicBezTo>
                <a:cubicBezTo>
                  <a:pt x="3429811" y="900947"/>
                  <a:pt x="3447253" y="567084"/>
                  <a:pt x="3360975" y="823705"/>
                </a:cubicBezTo>
                <a:cubicBezTo>
                  <a:pt x="3352017" y="850580"/>
                  <a:pt x="3183391" y="792030"/>
                  <a:pt x="3176602" y="817335"/>
                </a:cubicBezTo>
                <a:cubicBezTo>
                  <a:pt x="3169813" y="842640"/>
                  <a:pt x="3335229" y="970539"/>
                  <a:pt x="3320239" y="975536"/>
                </a:cubicBezTo>
                <a:cubicBezTo>
                  <a:pt x="3305249" y="985529"/>
                  <a:pt x="3292371" y="1018772"/>
                  <a:pt x="3235906" y="1051103"/>
                </a:cubicBezTo>
                <a:cubicBezTo>
                  <a:pt x="3179441" y="1083434"/>
                  <a:pt x="3014163" y="1183607"/>
                  <a:pt x="2981449" y="1169523"/>
                </a:cubicBezTo>
                <a:cubicBezTo>
                  <a:pt x="2948735" y="1155439"/>
                  <a:pt x="3069950" y="993564"/>
                  <a:pt x="3039624" y="966600"/>
                </a:cubicBezTo>
                <a:cubicBezTo>
                  <a:pt x="3009298" y="939636"/>
                  <a:pt x="2852390" y="961498"/>
                  <a:pt x="2799492" y="1007739"/>
                </a:cubicBezTo>
                <a:cubicBezTo>
                  <a:pt x="2746594" y="1053980"/>
                  <a:pt x="2872137" y="1239048"/>
                  <a:pt x="2722235" y="1244045"/>
                </a:cubicBezTo>
                <a:cubicBezTo>
                  <a:pt x="2647284" y="1254038"/>
                  <a:pt x="2490631" y="1133240"/>
                  <a:pt x="2422432" y="1109133"/>
                </a:cubicBezTo>
                <a:cubicBezTo>
                  <a:pt x="2354233" y="1085026"/>
                  <a:pt x="2347939" y="1095807"/>
                  <a:pt x="2313038" y="1099400"/>
                </a:cubicBezTo>
                <a:cubicBezTo>
                  <a:pt x="2278137" y="1102994"/>
                  <a:pt x="2239842" y="1118202"/>
                  <a:pt x="2213027" y="1130694"/>
                </a:cubicBezTo>
                <a:cubicBezTo>
                  <a:pt x="2186213" y="1143186"/>
                  <a:pt x="2174712" y="1155459"/>
                  <a:pt x="2152151" y="1174351"/>
                </a:cubicBezTo>
                <a:cubicBezTo>
                  <a:pt x="2129590" y="1193243"/>
                  <a:pt x="2112559" y="1229931"/>
                  <a:pt x="2077658" y="1244045"/>
                </a:cubicBezTo>
                <a:cubicBezTo>
                  <a:pt x="2042757" y="1258159"/>
                  <a:pt x="1987717" y="1254038"/>
                  <a:pt x="1942746" y="1259035"/>
                </a:cubicBezTo>
                <a:cubicBezTo>
                  <a:pt x="1912766" y="1269028"/>
                  <a:pt x="1881071" y="1274882"/>
                  <a:pt x="1852805" y="1289015"/>
                </a:cubicBezTo>
                <a:cubicBezTo>
                  <a:pt x="1832818" y="1299009"/>
                  <a:pt x="1815064" y="1316615"/>
                  <a:pt x="1792845" y="1318996"/>
                </a:cubicBezTo>
                <a:cubicBezTo>
                  <a:pt x="1673503" y="1331783"/>
                  <a:pt x="1553002" y="1328989"/>
                  <a:pt x="1433081" y="1333986"/>
                </a:cubicBezTo>
                <a:cubicBezTo>
                  <a:pt x="1418091" y="1343979"/>
                  <a:pt x="1403958" y="1363090"/>
                  <a:pt x="1388110" y="1363966"/>
                </a:cubicBezTo>
                <a:cubicBezTo>
                  <a:pt x="1372262" y="1364842"/>
                  <a:pt x="1357044" y="1338896"/>
                  <a:pt x="1337991" y="1339241"/>
                </a:cubicBezTo>
                <a:cubicBezTo>
                  <a:pt x="1318938" y="1339586"/>
                  <a:pt x="1291356" y="1370802"/>
                  <a:pt x="1273791" y="1366038"/>
                </a:cubicBezTo>
                <a:cubicBezTo>
                  <a:pt x="1256226" y="1361274"/>
                  <a:pt x="1246142" y="1365578"/>
                  <a:pt x="1222761" y="1365362"/>
                </a:cubicBezTo>
                <a:cubicBezTo>
                  <a:pt x="1207771" y="1380352"/>
                  <a:pt x="1138656" y="1359310"/>
                  <a:pt x="1103984" y="1364745"/>
                </a:cubicBezTo>
                <a:cubicBezTo>
                  <a:pt x="1069312" y="1370180"/>
                  <a:pt x="1058097" y="1388210"/>
                  <a:pt x="1014729" y="1397971"/>
                </a:cubicBezTo>
                <a:cubicBezTo>
                  <a:pt x="971361" y="1407732"/>
                  <a:pt x="905889" y="1411462"/>
                  <a:pt x="843774" y="1423310"/>
                </a:cubicBezTo>
                <a:cubicBezTo>
                  <a:pt x="781659" y="1435158"/>
                  <a:pt x="685959" y="1447773"/>
                  <a:pt x="642037" y="1469060"/>
                </a:cubicBezTo>
                <a:cubicBezTo>
                  <a:pt x="598115" y="1490347"/>
                  <a:pt x="605228" y="1546037"/>
                  <a:pt x="580244" y="1551034"/>
                </a:cubicBezTo>
                <a:cubicBezTo>
                  <a:pt x="478197" y="1653077"/>
                  <a:pt x="586710" y="1704955"/>
                  <a:pt x="580931" y="1750466"/>
                </a:cubicBezTo>
                <a:cubicBezTo>
                  <a:pt x="575152" y="1795977"/>
                  <a:pt x="551541" y="1811931"/>
                  <a:pt x="545571" y="1824101"/>
                </a:cubicBezTo>
                <a:cubicBezTo>
                  <a:pt x="539601" y="1836271"/>
                  <a:pt x="545303" y="1823152"/>
                  <a:pt x="545113" y="1823487"/>
                </a:cubicBezTo>
                <a:cubicBezTo>
                  <a:pt x="544923" y="1823822"/>
                  <a:pt x="551999" y="1815361"/>
                  <a:pt x="544428" y="1826114"/>
                </a:cubicBezTo>
                <a:cubicBezTo>
                  <a:pt x="536857" y="1836867"/>
                  <a:pt x="518699" y="1870195"/>
                  <a:pt x="499685" y="1888005"/>
                </a:cubicBezTo>
                <a:cubicBezTo>
                  <a:pt x="480671" y="1905815"/>
                  <a:pt x="454429" y="1914406"/>
                  <a:pt x="430342" y="1932976"/>
                </a:cubicBezTo>
                <a:cubicBezTo>
                  <a:pt x="406255" y="1951546"/>
                  <a:pt x="385142" y="1989433"/>
                  <a:pt x="355162" y="1999426"/>
                </a:cubicBezTo>
                <a:cubicBezTo>
                  <a:pt x="325182" y="2024410"/>
                  <a:pt x="277904" y="2027257"/>
                  <a:pt x="250460" y="2042466"/>
                </a:cubicBezTo>
                <a:cubicBezTo>
                  <a:pt x="223016" y="2057675"/>
                  <a:pt x="207986" y="2078189"/>
                  <a:pt x="190498" y="2090681"/>
                </a:cubicBezTo>
                <a:cubicBezTo>
                  <a:pt x="173010" y="2103173"/>
                  <a:pt x="164657" y="2109264"/>
                  <a:pt x="145529" y="2117416"/>
                </a:cubicBezTo>
                <a:cubicBezTo>
                  <a:pt x="126401" y="2125568"/>
                  <a:pt x="99892" y="2127205"/>
                  <a:pt x="75728" y="2139594"/>
                </a:cubicBezTo>
                <a:cubicBezTo>
                  <a:pt x="51565" y="2151983"/>
                  <a:pt x="9168" y="2158629"/>
                  <a:pt x="548" y="2191751"/>
                </a:cubicBezTo>
                <a:cubicBezTo>
                  <a:pt x="-8072" y="2224873"/>
                  <a:pt x="88977" y="2273355"/>
                  <a:pt x="24005" y="2338327"/>
                </a:cubicBezTo>
                <a:cubicBezTo>
                  <a:pt x="57479" y="2438744"/>
                  <a:pt x="25298" y="2331736"/>
                  <a:pt x="53986" y="2518209"/>
                </a:cubicBezTo>
                <a:cubicBezTo>
                  <a:pt x="57119" y="2538571"/>
                  <a:pt x="64507" y="2558058"/>
                  <a:pt x="68976" y="2578169"/>
                </a:cubicBezTo>
                <a:cubicBezTo>
                  <a:pt x="93095" y="2686705"/>
                  <a:pt x="72169" y="2617729"/>
                  <a:pt x="98956" y="2698091"/>
                </a:cubicBezTo>
                <a:cubicBezTo>
                  <a:pt x="124943" y="2880000"/>
                  <a:pt x="87191" y="2818155"/>
                  <a:pt x="98752" y="2880960"/>
                </a:cubicBezTo>
                <a:cubicBezTo>
                  <a:pt x="110313" y="2943765"/>
                  <a:pt x="148269" y="3054868"/>
                  <a:pt x="168325" y="3074925"/>
                </a:cubicBezTo>
                <a:lnTo>
                  <a:pt x="222906" y="3118838"/>
                </a:lnTo>
                <a:cubicBezTo>
                  <a:pt x="223060" y="3119763"/>
                  <a:pt x="244878" y="3154117"/>
                  <a:pt x="254200" y="3171435"/>
                </a:cubicBezTo>
                <a:cubicBezTo>
                  <a:pt x="263522" y="3188753"/>
                  <a:pt x="267237" y="3204201"/>
                  <a:pt x="278838" y="3222746"/>
                </a:cubicBezTo>
                <a:cubicBezTo>
                  <a:pt x="290439" y="3241291"/>
                  <a:pt x="308819" y="3262720"/>
                  <a:pt x="323809" y="3282707"/>
                </a:cubicBezTo>
                <a:cubicBezTo>
                  <a:pt x="328806" y="3302694"/>
                  <a:pt x="303369" y="3285147"/>
                  <a:pt x="312712" y="3293726"/>
                </a:cubicBezTo>
                <a:cubicBezTo>
                  <a:pt x="322055" y="3302305"/>
                  <a:pt x="347715" y="3312010"/>
                  <a:pt x="379867" y="3334183"/>
                </a:cubicBezTo>
                <a:cubicBezTo>
                  <a:pt x="412019" y="3356356"/>
                  <a:pt x="525610" y="3434261"/>
                  <a:pt x="505623" y="3426766"/>
                </a:cubicBezTo>
                <a:cubicBezTo>
                  <a:pt x="485636" y="3419271"/>
                  <a:pt x="253462" y="3190152"/>
                  <a:pt x="258459" y="3190152"/>
                </a:cubicBezTo>
              </a:path>
            </a:pathLst>
          </a:custGeom>
          <a:noFill/>
          <a:ln w="508000">
            <a:solidFill>
              <a:srgbClr val="C48EC8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2057135"/>
      </p:ext>
    </p:extLst>
  </p:cSld>
  <p:clrMapOvr>
    <a:masterClrMapping/>
  </p:clrMapOvr>
  <p:transition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262734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ill Sans MT" panose="020B0502020104020203" pitchFamily="34" charset="0"/>
              </a:rPr>
              <a:t>San Joaquin Valley Alternatives 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8178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06032" y="4804354"/>
            <a:ext cx="1452563" cy="35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tabLst>
                <a:tab pos="231775" algn="l"/>
              </a:tabLst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28575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tabLst>
                <a:tab pos="569913" algn="l"/>
              </a:tabLst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841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08100" indent="-280988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55763" indent="-2841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8064A2">
                  <a:lumMod val="60000"/>
                  <a:lumOff val="40000"/>
                </a:srgbClr>
              </a:buClr>
              <a:buFont typeface="Wingdings" pitchFamily="2" charset="2"/>
              <a:buNone/>
            </a:pPr>
            <a:r>
              <a:rPr lang="en-US" sz="1200" b="1" dirty="0" smtClean="0">
                <a:solidFill>
                  <a:prstClr val="white"/>
                </a:solidFill>
                <a:latin typeface="Futura Std Book" pitchFamily="34" charset="0"/>
              </a:rPr>
              <a:t>Kiernan Avenue</a:t>
            </a:r>
            <a:endParaRPr lang="en-US" sz="1200" b="1" dirty="0">
              <a:solidFill>
                <a:prstClr val="white"/>
              </a:solidFill>
              <a:latin typeface="Futura Std Book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53000" y="1857790"/>
            <a:ext cx="1452563" cy="35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tabLst>
                <a:tab pos="231775" algn="l"/>
              </a:tabLst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28575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tabLst>
                <a:tab pos="569913" algn="l"/>
              </a:tabLst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841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08100" indent="-280988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55763" indent="-2841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8064A2">
                  <a:lumMod val="60000"/>
                  <a:lumOff val="40000"/>
                </a:srgbClr>
              </a:buClr>
              <a:buFont typeface="Wingdings" pitchFamily="2" charset="2"/>
              <a:buNone/>
            </a:pPr>
            <a:r>
              <a:rPr lang="en-US" sz="1200" b="1" dirty="0" smtClean="0">
                <a:solidFill>
                  <a:prstClr val="white"/>
                </a:solidFill>
                <a:latin typeface="Futura Std Book" pitchFamily="34" charset="0"/>
              </a:rPr>
              <a:t>Kiernan Avenue</a:t>
            </a:r>
            <a:endParaRPr lang="en-US" sz="1200" b="1" dirty="0">
              <a:solidFill>
                <a:prstClr val="white"/>
              </a:solidFill>
              <a:latin typeface="Futura Std Book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2" t="14039" r="4685" b="4990"/>
          <a:stretch/>
        </p:blipFill>
        <p:spPr>
          <a:xfrm>
            <a:off x="-1" y="1020581"/>
            <a:ext cx="9143999" cy="5867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7158" y="2236676"/>
            <a:ext cx="2252660" cy="630942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Modesto: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white">
                    <a:lumMod val="50000"/>
                  </a:prstClr>
                </a:solidFill>
                <a:latin typeface="Gill Sans MT" panose="020B0502020104020203" pitchFamily="34" charset="0"/>
              </a:rPr>
              <a:t>I - K Streets</a:t>
            </a:r>
            <a:endParaRPr lang="en-US" sz="1700" dirty="0">
              <a:solidFill>
                <a:prstClr val="white">
                  <a:lumMod val="50000"/>
                </a:prst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581400" y="2867618"/>
            <a:ext cx="2805758" cy="866182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71299" y="1387999"/>
            <a:ext cx="2268519" cy="630942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Ripon: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Main Street/ 2</a:t>
            </a:r>
            <a:r>
              <a:rPr lang="en-US" sz="1700" baseline="30000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nd</a:t>
            </a:r>
            <a:r>
              <a:rPr lang="en-US" sz="1700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 Street</a:t>
            </a:r>
            <a:endParaRPr lang="en-US" sz="1700" dirty="0">
              <a:solidFill>
                <a:srgbClr val="757575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2761606" y="1703470"/>
            <a:ext cx="3609693" cy="1260827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61606" y="1003339"/>
            <a:ext cx="2419994" cy="646331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Manteca: </a:t>
            </a:r>
            <a:b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</a:b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Main Street/Moffat Blvd</a:t>
            </a: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2122786" y="1326505"/>
            <a:ext cx="638820" cy="1223721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07944" y="3142973"/>
            <a:ext cx="2359819" cy="646331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Turlock: </a:t>
            </a:r>
            <a:b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</a:b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Main Street</a:t>
            </a:r>
            <a:endParaRPr lang="en-US" sz="1700" dirty="0">
              <a:solidFill>
                <a:prstClr val="white">
                  <a:lumMod val="50000"/>
                </a:prst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>
            <a:off x="4571998" y="3466139"/>
            <a:ext cx="1835946" cy="1423811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38778" y="5906869"/>
            <a:ext cx="1369731" cy="646331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Livingston: </a:t>
            </a:r>
            <a:b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</a:b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Main Street</a:t>
            </a:r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 flipV="1">
            <a:off x="4508509" y="5791201"/>
            <a:ext cx="825491" cy="438834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405563" y="4159933"/>
            <a:ext cx="2362200" cy="646331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Atwater:  </a:t>
            </a: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N. Winton Way/ Atwater Blvd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39000" y="4988668"/>
            <a:ext cx="1828798" cy="1200329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Merced: </a:t>
            </a:r>
            <a:b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</a:b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MLK – G Street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Proposed HSR Station </a:t>
            </a:r>
          </a:p>
        </p:txBody>
      </p:sp>
      <p:cxnSp>
        <p:nvCxnSpPr>
          <p:cNvPr id="46" name="Straight Arrow Connector 45"/>
          <p:cNvCxnSpPr>
            <a:stCxn id="44" idx="1"/>
          </p:cNvCxnSpPr>
          <p:nvPr/>
        </p:nvCxnSpPr>
        <p:spPr>
          <a:xfrm flipH="1">
            <a:off x="6096000" y="4483099"/>
            <a:ext cx="309563" cy="1536701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5" idx="1"/>
          </p:cNvCxnSpPr>
          <p:nvPr/>
        </p:nvCxnSpPr>
        <p:spPr>
          <a:xfrm flipH="1">
            <a:off x="6896103" y="5588833"/>
            <a:ext cx="342897" cy="811579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3400" y="3451700"/>
            <a:ext cx="1464980" cy="1200329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Tracy: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E. Sixth Street/ N. Central Ave.</a:t>
            </a:r>
          </a:p>
        </p:txBody>
      </p:sp>
      <p:cxnSp>
        <p:nvCxnSpPr>
          <p:cNvPr id="58" name="Straight Arrow Connector 57"/>
          <p:cNvCxnSpPr>
            <a:stCxn id="57" idx="0"/>
          </p:cNvCxnSpPr>
          <p:nvPr/>
        </p:nvCxnSpPr>
        <p:spPr>
          <a:xfrm flipH="1" flipV="1">
            <a:off x="685800" y="3066635"/>
            <a:ext cx="580090" cy="385065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064833"/>
            <a:ext cx="1600200" cy="1077218"/>
          </a:xfrm>
          <a:prstGeom prst="rect">
            <a:avLst/>
          </a:prstGeom>
          <a:ln>
            <a:solidFill>
              <a:srgbClr val="75757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River Islands: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757575"/>
                </a:solidFill>
                <a:latin typeface="Gill Sans MT" panose="020B0502020104020203" pitchFamily="34" charset="0"/>
              </a:rPr>
              <a:t>Commerce Blvd/ Employment Center</a:t>
            </a:r>
          </a:p>
        </p:txBody>
      </p:sp>
      <p:cxnSp>
        <p:nvCxnSpPr>
          <p:cNvPr id="27" name="Straight Arrow Connector 26"/>
          <p:cNvCxnSpPr>
            <a:stCxn id="25" idx="2"/>
          </p:cNvCxnSpPr>
          <p:nvPr/>
        </p:nvCxnSpPr>
        <p:spPr>
          <a:xfrm>
            <a:off x="800100" y="2142051"/>
            <a:ext cx="685800" cy="410096"/>
          </a:xfrm>
          <a:prstGeom prst="straightConnector1">
            <a:avLst/>
          </a:prstGeom>
          <a:ln w="28575">
            <a:solidFill>
              <a:srgbClr val="7575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7364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7620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smtClean="0">
                <a:latin typeface="Gill Sans MT" panose="020B0502020104020203" pitchFamily="34" charset="0"/>
              </a:rPr>
              <a:t>ACE</a:t>
            </a:r>
            <a:r>
              <a:rPr lang="en-US" sz="2400" i="1" dirty="0" smtClean="0">
                <a:latin typeface="Gill Sans MT" panose="020B0502020104020203" pitchFamily="34" charset="0"/>
              </a:rPr>
              <a:t>forward </a:t>
            </a:r>
            <a:r>
              <a:rPr lang="en-US" sz="2400" dirty="0" smtClean="0">
                <a:latin typeface="Gill Sans MT" panose="020B0502020104020203" pitchFamily="34" charset="0"/>
              </a:rPr>
              <a:t>– Ridership Forecast – Merced Extension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73870" y="1066800"/>
            <a:ext cx="78604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tabLst>
                <a:tab pos="231775" algn="l"/>
              </a:tabLst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69913" indent="-28575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tabLst>
                <a:tab pos="569913" algn="l"/>
              </a:tabLst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841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08100" indent="-280988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655763" indent="-284163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§"/>
              <a:defRPr sz="1600" kern="1200">
                <a:solidFill>
                  <a:srgbClr val="30303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No-build ridership forecast to increase by more than 25% by 2025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The highest long-term annual ridership could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be up to 5.9-million riders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, 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an increase of more than more than </a:t>
            </a:r>
            <a:r>
              <a:rPr lang="en-US" sz="18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340%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compared to today’s usage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93372469"/>
              </p:ext>
            </p:extLst>
          </p:nvPr>
        </p:nvGraphicFramePr>
        <p:xfrm>
          <a:off x="457200" y="1820333"/>
          <a:ext cx="830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2600" y="48723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1.33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428758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2.25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22815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5.9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77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14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742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295400" y="76200"/>
            <a:ext cx="733893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853F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ACE</a:t>
            </a:r>
            <a:r>
              <a:rPr lang="en-US" sz="2400" i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forward 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– </a:t>
            </a: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Station Activity 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Level</a:t>
            </a:r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8574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1447800" y="1219200"/>
            <a:ext cx="6019800" cy="533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62379944"/>
              </p:ext>
            </p:extLst>
          </p:nvPr>
        </p:nvGraphicFramePr>
        <p:xfrm>
          <a:off x="390525" y="962668"/>
          <a:ext cx="8302752" cy="5641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477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 pitchFamily="34" charset="0"/>
              </a:rPr>
              <a:t>15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261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CB00"/>
        </a:solidFill>
        <a:ln w="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CB00"/>
        </a:solidFill>
        <a:ln w="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Median">
  <a:themeElements>
    <a:clrScheme name="Custom 5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2676"/>
      </a:accent1>
      <a:accent2>
        <a:srgbClr val="8D8D8D"/>
      </a:accent2>
      <a:accent3>
        <a:srgbClr val="BDBDBD"/>
      </a:accent3>
      <a:accent4>
        <a:srgbClr val="00349E"/>
      </a:accent4>
      <a:accent5>
        <a:srgbClr val="FFC000"/>
      </a:accent5>
      <a:accent6>
        <a:srgbClr val="D2D2D2"/>
      </a:accent6>
      <a:hlink>
        <a:srgbClr val="D2D2D2"/>
      </a:hlink>
      <a:folHlink>
        <a:srgbClr val="00349E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edian">
  <a:themeElements>
    <a:clrScheme name="Custom 5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2676"/>
      </a:accent1>
      <a:accent2>
        <a:srgbClr val="8D8D8D"/>
      </a:accent2>
      <a:accent3>
        <a:srgbClr val="BDBDBD"/>
      </a:accent3>
      <a:accent4>
        <a:srgbClr val="00349E"/>
      </a:accent4>
      <a:accent5>
        <a:srgbClr val="FFC000"/>
      </a:accent5>
      <a:accent6>
        <a:srgbClr val="D2D2D2"/>
      </a:accent6>
      <a:hlink>
        <a:srgbClr val="D2D2D2"/>
      </a:hlink>
      <a:folHlink>
        <a:srgbClr val="00349E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edian">
  <a:themeElements>
    <a:clrScheme name="Custom 5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2676"/>
      </a:accent1>
      <a:accent2>
        <a:srgbClr val="8D8D8D"/>
      </a:accent2>
      <a:accent3>
        <a:srgbClr val="BDBDBD"/>
      </a:accent3>
      <a:accent4>
        <a:srgbClr val="00349E"/>
      </a:accent4>
      <a:accent5>
        <a:srgbClr val="FFC000"/>
      </a:accent5>
      <a:accent6>
        <a:srgbClr val="D2D2D2"/>
      </a:accent6>
      <a:hlink>
        <a:srgbClr val="D2D2D2"/>
      </a:hlink>
      <a:folHlink>
        <a:srgbClr val="00349E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edian">
  <a:themeElements>
    <a:clrScheme name="Custom 5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2676"/>
      </a:accent1>
      <a:accent2>
        <a:srgbClr val="8D8D8D"/>
      </a:accent2>
      <a:accent3>
        <a:srgbClr val="BDBDBD"/>
      </a:accent3>
      <a:accent4>
        <a:srgbClr val="00349E"/>
      </a:accent4>
      <a:accent5>
        <a:srgbClr val="FFC000"/>
      </a:accent5>
      <a:accent6>
        <a:srgbClr val="D2D2D2"/>
      </a:accent6>
      <a:hlink>
        <a:srgbClr val="D2D2D2"/>
      </a:hlink>
      <a:folHlink>
        <a:srgbClr val="00349E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Median">
  <a:themeElements>
    <a:clrScheme name="Custom 5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2676"/>
      </a:accent1>
      <a:accent2>
        <a:srgbClr val="8D8D8D"/>
      </a:accent2>
      <a:accent3>
        <a:srgbClr val="BDBDBD"/>
      </a:accent3>
      <a:accent4>
        <a:srgbClr val="00349E"/>
      </a:accent4>
      <a:accent5>
        <a:srgbClr val="FFC000"/>
      </a:accent5>
      <a:accent6>
        <a:srgbClr val="D2D2D2"/>
      </a:accent6>
      <a:hlink>
        <a:srgbClr val="D2D2D2"/>
      </a:hlink>
      <a:folHlink>
        <a:srgbClr val="00349E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CB00"/>
        </a:solidFill>
        <a:ln w="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0CB00"/>
        </a:solidFill>
        <a:ln w="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4D0E6BE239AF419A432741F896D77E" ma:contentTypeVersion="1" ma:contentTypeDescription="Create a new document." ma:contentTypeScope="" ma:versionID="27be6ae45320e252714a4eab7e299367">
  <xsd:schema xmlns:xsd="http://www.w3.org/2001/XMLSchema" xmlns:xs="http://www.w3.org/2001/XMLSchema" xmlns:p="http://schemas.microsoft.com/office/2006/metadata/properties" xmlns:ns2="f2b61ac8-94ad-4f3e-8842-1d05c1d40253" targetNamespace="http://schemas.microsoft.com/office/2006/metadata/properties" ma:root="true" ma:fieldsID="0addc5510a3a3f19f06a945832aebf89" ns2:_="">
    <xsd:import namespace="f2b61ac8-94ad-4f3e-8842-1d05c1d4025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ac8-94ad-4f3e-8842-1d05c1d4025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2b61ac8-94ad-4f3e-8842-1d05c1d40253">23VPHPW36A4Y-2-208</_dlc_DocId>
    <_dlc_DocIdUrl xmlns="f2b61ac8-94ad-4f3e-8842-1d05c1d40253">
      <Url>https://extranet.aecom.com/sites/superace/_layouts/DocIdRedir.aspx?ID=23VPHPW36A4Y-2-208</Url>
      <Description>23VPHPW36A4Y-2-208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E6C8C7-8A88-40B3-BC28-1F9A40576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ac8-94ad-4f3e-8842-1d05c1d402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B46215-C561-427D-8FD1-3A44CC3979A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5F3FE06-051C-40A1-BF42-FFC05FD54C6D}">
  <ds:schemaRefs>
    <ds:schemaRef ds:uri="f2b61ac8-94ad-4f3e-8842-1d05c1d40253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75728E5D-BCD8-4461-A2FC-83F2ACA314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7603</TotalTime>
  <Words>1209</Words>
  <Application>Microsoft Office PowerPoint</Application>
  <PresentationFormat>On-screen Show (4:3)</PresentationFormat>
  <Paragraphs>214</Paragraphs>
  <Slides>32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Office Theme</vt:lpstr>
      <vt:lpstr>2_Office Theme</vt:lpstr>
      <vt:lpstr>Median</vt:lpstr>
      <vt:lpstr>1_Median</vt:lpstr>
      <vt:lpstr>2_Median</vt:lpstr>
      <vt:lpstr>3_Median</vt:lpstr>
      <vt:lpstr>4_Median</vt:lpstr>
      <vt:lpstr>5_Office Theme</vt:lpstr>
      <vt:lpstr>1_Office Theme</vt:lpstr>
      <vt:lpstr>Slide 1</vt:lpstr>
      <vt:lpstr>The New ACEforward Initiative </vt:lpstr>
      <vt:lpstr>ACE Train – Niles Canyon Area</vt:lpstr>
      <vt:lpstr>Current ACE - 2014</vt:lpstr>
      <vt:lpstr>ACEforward Project Goals 5-year plan – 2018</vt:lpstr>
      <vt:lpstr>ACEforward Project Goals Ten-Year Plan - 2022</vt:lpstr>
      <vt:lpstr>San Joaquin Valley Alternatives </vt:lpstr>
      <vt:lpstr>Slide 8</vt:lpstr>
      <vt:lpstr>Slide 9</vt:lpstr>
      <vt:lpstr>Slide 10</vt:lpstr>
      <vt:lpstr>Altamont Corridor Capital Improvements</vt:lpstr>
      <vt:lpstr>ACEforward Schedule</vt:lpstr>
      <vt:lpstr>Slide 13</vt:lpstr>
      <vt:lpstr>Slide 14</vt:lpstr>
      <vt:lpstr>Slide 15</vt:lpstr>
      <vt:lpstr>Slide 16</vt:lpstr>
      <vt:lpstr>Slide 17</vt:lpstr>
      <vt:lpstr>Slide 18</vt:lpstr>
      <vt:lpstr> 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 </vt:lpstr>
    </vt:vector>
  </TitlesOfParts>
  <Company>EDAW,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ACEforward Master PPT</dc:title>
  <dc:creator>Buggia, Thia</dc:creator>
  <cp:lastModifiedBy>smortensen</cp:lastModifiedBy>
  <cp:revision>444</cp:revision>
  <cp:lastPrinted>2014-07-02T18:00:43Z</cp:lastPrinted>
  <dcterms:created xsi:type="dcterms:W3CDTF">2009-09-28T17:22:56Z</dcterms:created>
  <dcterms:modified xsi:type="dcterms:W3CDTF">2015-04-28T23:19:23Z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0x010100764D0E6BE239AF419A432741F896D77E</vt:lpwstr>
  </property>
  <property fmtid="{D5CDD505-2E9C-101B-9397-08002B2CF9AE}" pid="3" name="_dlc_DocIdItemGuid">
    <vt:lpwstr>61f6ea71-b6a3-4594-b926-cdffc38939a5</vt:lpwstr>
  </property>
</Properties>
</file>